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media/image23.jpg" ContentType="image/jpeg"/>
  <Override PartName="/ppt/media/image24.jpg" ContentType="image/jpeg"/>
  <Override PartName="/ppt/media/image25.jpg" ContentType="image/jpeg"/>
  <Override PartName="/ppt/media/image26.jpg" ContentType="image/jpeg"/>
  <Override PartName="/ppt/media/image27.jpg" ContentType="image/jpeg"/>
  <Override PartName="/ppt/media/image28.jpg" ContentType="image/jpeg"/>
  <Override PartName="/ppt/media/image5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86" r:id="rId8"/>
    <p:sldId id="287" r:id="rId9"/>
    <p:sldId id="403" r:id="rId10"/>
    <p:sldId id="404" r:id="rId11"/>
    <p:sldId id="288" r:id="rId12"/>
    <p:sldId id="405" r:id="rId13"/>
    <p:sldId id="409" r:id="rId14"/>
    <p:sldId id="431" r:id="rId15"/>
    <p:sldId id="432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64" r:id="rId25"/>
    <p:sldId id="265" r:id="rId26"/>
    <p:sldId id="266" r:id="rId27"/>
    <p:sldId id="278" r:id="rId28"/>
    <p:sldId id="279" r:id="rId29"/>
    <p:sldId id="280" r:id="rId30"/>
    <p:sldId id="281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4" r:id="rId47"/>
    <p:sldId id="315" r:id="rId48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4571"/>
            <a:ext cx="9144000" cy="495892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17374" y="467360"/>
            <a:ext cx="8309251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SLIDE</a:t>
            </a:r>
            <a:r>
              <a:rPr spc="-15" dirty="0"/>
              <a:t> </a:t>
            </a:r>
            <a:r>
              <a:rPr dirty="0"/>
              <a:t>|</a:t>
            </a:r>
            <a:r>
              <a:rPr spc="5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8047"/>
            <a:ext cx="9144000" cy="490271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SLIDE</a:t>
            </a:r>
            <a:r>
              <a:rPr spc="-15" dirty="0"/>
              <a:t> </a:t>
            </a:r>
            <a:r>
              <a:rPr dirty="0"/>
              <a:t>|</a:t>
            </a:r>
            <a:r>
              <a:rPr spc="5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SLIDE</a:t>
            </a:r>
            <a:r>
              <a:rPr spc="-15" dirty="0"/>
              <a:t> </a:t>
            </a:r>
            <a:r>
              <a:rPr dirty="0"/>
              <a:t>|</a:t>
            </a:r>
            <a:r>
              <a:rPr spc="5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4571"/>
            <a:ext cx="9144000" cy="495892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SLIDE</a:t>
            </a:r>
            <a:r>
              <a:rPr spc="-15" dirty="0"/>
              <a:t> </a:t>
            </a:r>
            <a:r>
              <a:rPr dirty="0"/>
              <a:t>|</a:t>
            </a:r>
            <a:r>
              <a:rPr spc="5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SLIDE</a:t>
            </a:r>
            <a:r>
              <a:rPr spc="-15" dirty="0"/>
              <a:t> </a:t>
            </a:r>
            <a:r>
              <a:rPr dirty="0"/>
              <a:t>|</a:t>
            </a:r>
            <a:r>
              <a:rPr spc="5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7354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2990" y="226898"/>
            <a:ext cx="6804659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280" y="1330451"/>
            <a:ext cx="8535035" cy="3120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47306" y="4844781"/>
            <a:ext cx="615315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SLIDE</a:t>
            </a:r>
            <a:r>
              <a:rPr spc="-15" dirty="0"/>
              <a:t> </a:t>
            </a:r>
            <a:r>
              <a:rPr dirty="0"/>
              <a:t>|</a:t>
            </a:r>
            <a:r>
              <a:rPr spc="5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4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38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26" Type="http://schemas.openxmlformats.org/officeDocument/2006/relationships/image" Target="../media/image85.png"/><Relationship Id="rId3" Type="http://schemas.openxmlformats.org/officeDocument/2006/relationships/image" Target="../media/image62.png"/><Relationship Id="rId21" Type="http://schemas.openxmlformats.org/officeDocument/2006/relationships/image" Target="../media/image80.png"/><Relationship Id="rId34" Type="http://schemas.openxmlformats.org/officeDocument/2006/relationships/image" Target="../media/image93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5" Type="http://schemas.openxmlformats.org/officeDocument/2006/relationships/image" Target="../media/image84.png"/><Relationship Id="rId33" Type="http://schemas.openxmlformats.org/officeDocument/2006/relationships/image" Target="../media/image92.png"/><Relationship Id="rId2" Type="http://schemas.openxmlformats.org/officeDocument/2006/relationships/image" Target="../media/image61.jp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29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24" Type="http://schemas.openxmlformats.org/officeDocument/2006/relationships/image" Target="../media/image83.png"/><Relationship Id="rId32" Type="http://schemas.openxmlformats.org/officeDocument/2006/relationships/image" Target="../media/image91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23" Type="http://schemas.openxmlformats.org/officeDocument/2006/relationships/image" Target="../media/image82.png"/><Relationship Id="rId28" Type="http://schemas.openxmlformats.org/officeDocument/2006/relationships/image" Target="../media/image87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31" Type="http://schemas.openxmlformats.org/officeDocument/2006/relationships/image" Target="../media/image90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Relationship Id="rId22" Type="http://schemas.openxmlformats.org/officeDocument/2006/relationships/image" Target="../media/image81.png"/><Relationship Id="rId27" Type="http://schemas.openxmlformats.org/officeDocument/2006/relationships/image" Target="../media/image86.png"/><Relationship Id="rId30" Type="http://schemas.openxmlformats.org/officeDocument/2006/relationships/image" Target="../media/image89.png"/><Relationship Id="rId8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33.png"/><Relationship Id="rId7" Type="http://schemas.openxmlformats.org/officeDocument/2006/relationships/image" Target="../media/image52.png"/><Relationship Id="rId12" Type="http://schemas.openxmlformats.org/officeDocument/2006/relationships/image" Target="../media/image9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98.jpg"/><Relationship Id="rId5" Type="http://schemas.openxmlformats.org/officeDocument/2006/relationships/image" Target="../media/image94.png"/><Relationship Id="rId10" Type="http://schemas.openxmlformats.org/officeDocument/2006/relationships/image" Target="../media/image97.png"/><Relationship Id="rId4" Type="http://schemas.openxmlformats.org/officeDocument/2006/relationships/image" Target="../media/image38.png"/><Relationship Id="rId9" Type="http://schemas.openxmlformats.org/officeDocument/2006/relationships/image" Target="../media/image96.png"/><Relationship Id="rId14" Type="http://schemas.openxmlformats.org/officeDocument/2006/relationships/image" Target="../media/image10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irel.ump.edu.my/index.php/en/internal-ump/resources/substitute-blended-learning-guidelines/26-garis-panduan-pelaksanaan-pembelajaran-teradun-gantian-pembelajaran-dalam-talian/file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97.png"/><Relationship Id="rId3" Type="http://schemas.openxmlformats.org/officeDocument/2006/relationships/image" Target="../media/image55.png"/><Relationship Id="rId7" Type="http://schemas.openxmlformats.org/officeDocument/2006/relationships/image" Target="../media/image103.jpg"/><Relationship Id="rId12" Type="http://schemas.openxmlformats.org/officeDocument/2006/relationships/image" Target="../media/image95.png"/><Relationship Id="rId2" Type="http://schemas.openxmlformats.org/officeDocument/2006/relationships/image" Target="../media/image52.png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94.png"/><Relationship Id="rId5" Type="http://schemas.openxmlformats.org/officeDocument/2006/relationships/image" Target="../media/image102.png"/><Relationship Id="rId15" Type="http://schemas.openxmlformats.org/officeDocument/2006/relationships/image" Target="../media/image98.jpg"/><Relationship Id="rId10" Type="http://schemas.openxmlformats.org/officeDocument/2006/relationships/image" Target="../media/image38.png"/><Relationship Id="rId4" Type="http://schemas.openxmlformats.org/officeDocument/2006/relationships/image" Target="../media/image54.png"/><Relationship Id="rId9" Type="http://schemas.openxmlformats.org/officeDocument/2006/relationships/image" Target="../media/image33.png"/><Relationship Id="rId14" Type="http://schemas.openxmlformats.org/officeDocument/2006/relationships/image" Target="../media/image9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irel.ump.edu.my/index.php/en/academic/library-elearning/learning-guidelines/penerbitan-dan-jurnal/67-garis-panduan-pelaksanaan-pembelajaran-teradun-gantian/file" TargetMode="External"/><Relationship Id="rId4" Type="http://schemas.openxmlformats.org/officeDocument/2006/relationships/image" Target="../media/image106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08.jpg"/><Relationship Id="rId9" Type="http://schemas.openxmlformats.org/officeDocument/2006/relationships/image" Target="../media/image113.png"/><Relationship Id="rId14" Type="http://schemas.openxmlformats.org/officeDocument/2006/relationships/image" Target="../media/image1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18" Type="http://schemas.openxmlformats.org/officeDocument/2006/relationships/image" Target="../media/image136.png"/><Relationship Id="rId3" Type="http://schemas.openxmlformats.org/officeDocument/2006/relationships/image" Target="../media/image121.jp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" Type="http://schemas.openxmlformats.org/officeDocument/2006/relationships/image" Target="../media/image1.png"/><Relationship Id="rId16" Type="http://schemas.openxmlformats.org/officeDocument/2006/relationships/image" Target="../media/image1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5" Type="http://schemas.openxmlformats.org/officeDocument/2006/relationships/image" Target="../media/image133.png"/><Relationship Id="rId10" Type="http://schemas.openxmlformats.org/officeDocument/2006/relationships/image" Target="../media/image128.png"/><Relationship Id="rId19" Type="http://schemas.openxmlformats.org/officeDocument/2006/relationships/image" Target="../media/image108.jp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7.jpg"/><Relationship Id="rId7" Type="http://schemas.openxmlformats.org/officeDocument/2006/relationships/image" Target="../media/image1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9.jpg"/><Relationship Id="rId4" Type="http://schemas.openxmlformats.org/officeDocument/2006/relationships/image" Target="../media/image13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irel.ump.edu.my/index.php/en/internal-ump/resources/garis-panduan-kpt/29-dasar-e-pembelajaran-negara-2-0/fil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irel.ump.edu.my/index.php/en/internal-ump/resources/substitute-blended-learning-guidelines/26-garis-panduan-pelaksanaan-pembelajaran-teradun-gantian-pembelajaran-dalam-talian/fil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g"/><Relationship Id="rId2" Type="http://schemas.openxmlformats.org/officeDocument/2006/relationships/image" Target="../media/image15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8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jpg"/><Relationship Id="rId3" Type="http://schemas.openxmlformats.org/officeDocument/2006/relationships/image" Target="../media/image160.jpg"/><Relationship Id="rId7" Type="http://schemas.openxmlformats.org/officeDocument/2006/relationships/image" Target="../media/image16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3.jpg"/><Relationship Id="rId5" Type="http://schemas.openxmlformats.org/officeDocument/2006/relationships/image" Target="../media/image162.jpg"/><Relationship Id="rId4" Type="http://schemas.openxmlformats.org/officeDocument/2006/relationships/image" Target="../media/image161.jpg"/><Relationship Id="rId9" Type="http://schemas.openxmlformats.org/officeDocument/2006/relationships/image" Target="../media/image166.jp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tinyurl.com/SubstituteBlendedLearning" TargetMode="Externa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url.com/SubstituteBlendedLearning" TargetMode="Externa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097" y="23679"/>
            <a:ext cx="9144000" cy="51434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8785" y="742950"/>
            <a:ext cx="7239000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b="0" dirty="0" err="1">
                <a:solidFill>
                  <a:srgbClr val="FFFFFF"/>
                </a:solidFill>
                <a:latin typeface="Arial"/>
                <a:cs typeface="Arial"/>
              </a:rPr>
              <a:t>Pelaksanaan</a:t>
            </a:r>
            <a:r>
              <a:rPr sz="3000" b="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0" spc="-10" dirty="0">
                <a:solidFill>
                  <a:srgbClr val="FFFFFF"/>
                </a:solidFill>
                <a:latin typeface="Arial"/>
                <a:cs typeface="Arial"/>
              </a:rPr>
              <a:t>Pembelajaran </a:t>
            </a:r>
            <a:r>
              <a:rPr sz="3000" b="0" dirty="0">
                <a:solidFill>
                  <a:srgbClr val="FFFFFF"/>
                </a:solidFill>
                <a:latin typeface="Arial"/>
                <a:cs typeface="Arial"/>
              </a:rPr>
              <a:t>Teradun</a:t>
            </a:r>
            <a:r>
              <a:rPr sz="3000" b="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0" dirty="0">
                <a:solidFill>
                  <a:srgbClr val="FFFFFF"/>
                </a:solidFill>
                <a:latin typeface="Arial"/>
                <a:cs typeface="Arial"/>
              </a:rPr>
              <a:t>Gantian</a:t>
            </a:r>
            <a:r>
              <a:rPr sz="3000" b="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0" spc="-10" dirty="0">
                <a:solidFill>
                  <a:srgbClr val="FFFFFF"/>
                </a:solidFill>
                <a:latin typeface="Arial"/>
                <a:cs typeface="Arial"/>
              </a:rPr>
              <a:t>(PTG)</a:t>
            </a:r>
            <a:br>
              <a:rPr lang="en-US" sz="3000" b="0" spc="-1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MY" sz="3000" b="0" spc="-10" dirty="0" err="1">
                <a:solidFill>
                  <a:srgbClr val="FFFFFF"/>
                </a:solidFill>
                <a:latin typeface="Arial"/>
                <a:cs typeface="Arial"/>
              </a:rPr>
              <a:t>Sesi</a:t>
            </a:r>
            <a:r>
              <a:rPr lang="en-MY" sz="3000" b="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MY" sz="3000" b="0" spc="-10" dirty="0" err="1">
                <a:solidFill>
                  <a:srgbClr val="FFFFFF"/>
                </a:solidFill>
                <a:latin typeface="Arial"/>
                <a:cs typeface="Arial"/>
              </a:rPr>
              <a:t>Perkongsian</a:t>
            </a:r>
            <a:r>
              <a:rPr lang="en-MY" sz="3000" b="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MY" sz="3000" b="0" spc="-10" dirty="0" err="1">
                <a:solidFill>
                  <a:srgbClr val="FFFFFF"/>
                </a:solidFill>
                <a:latin typeface="Arial"/>
                <a:cs typeface="Arial"/>
              </a:rPr>
              <a:t>Amalan</a:t>
            </a:r>
            <a:r>
              <a:rPr lang="en-MY" sz="3000" b="0" spc="-10" dirty="0">
                <a:solidFill>
                  <a:srgbClr val="FFFFFF"/>
                </a:solidFill>
                <a:latin typeface="Arial"/>
                <a:cs typeface="Arial"/>
              </a:rPr>
              <a:t> di UMP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25136" y="4908296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E5E5E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791AD1-5689-410D-BD39-9C0508FF3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85" y="2346971"/>
            <a:ext cx="1646096" cy="204214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1DADC23-2AF2-4816-96D7-EAA36106325D}"/>
              </a:ext>
            </a:extLst>
          </p:cNvPr>
          <p:cNvSpPr txBox="1"/>
          <p:nvPr/>
        </p:nvSpPr>
        <p:spPr>
          <a:xfrm>
            <a:off x="2743200" y="2724150"/>
            <a:ext cx="563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Awanis Romli, PhD</a:t>
            </a:r>
          </a:p>
          <a:p>
            <a:r>
              <a:rPr lang="en-US" dirty="0" err="1">
                <a:solidFill>
                  <a:schemeClr val="bg1"/>
                </a:solidFill>
              </a:rPr>
              <a:t>Pengarah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Pusat </a:t>
            </a:r>
            <a:r>
              <a:rPr lang="en-US" dirty="0" err="1">
                <a:solidFill>
                  <a:schemeClr val="bg1"/>
                </a:solidFill>
              </a:rPr>
              <a:t>Sumber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Pengajaran</a:t>
            </a:r>
            <a:r>
              <a:rPr lang="en-US" dirty="0">
                <a:solidFill>
                  <a:schemeClr val="bg1"/>
                </a:solidFill>
              </a:rPr>
              <a:t> &amp; e-</a:t>
            </a:r>
            <a:r>
              <a:rPr lang="en-US" dirty="0" err="1">
                <a:solidFill>
                  <a:schemeClr val="bg1"/>
                </a:solidFill>
              </a:rPr>
              <a:t>Pembelajaran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Universiti</a:t>
            </a:r>
            <a:r>
              <a:rPr lang="en-US" dirty="0">
                <a:solidFill>
                  <a:schemeClr val="bg1"/>
                </a:solidFill>
              </a:rPr>
              <a:t> Malaysia Pahang</a:t>
            </a:r>
          </a:p>
          <a:p>
            <a:r>
              <a:rPr lang="en-US" dirty="0">
                <a:solidFill>
                  <a:schemeClr val="bg1"/>
                </a:solidFill>
              </a:rPr>
              <a:t>26600 Pahang</a:t>
            </a:r>
            <a:endParaRPr lang="en-MY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315;p11">
            <a:extLst>
              <a:ext uri="{FF2B5EF4-FFF2-40B4-BE49-F238E27FC236}">
                <a16:creationId xmlns:a16="http://schemas.microsoft.com/office/drawing/2014/main" id="{107CEAEA-DDB6-E844-9869-4965EA93DAA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649" y="3680141"/>
            <a:ext cx="1807014" cy="92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316;p11">
            <a:extLst>
              <a:ext uri="{FF2B5EF4-FFF2-40B4-BE49-F238E27FC236}">
                <a16:creationId xmlns:a16="http://schemas.microsoft.com/office/drawing/2014/main" id="{D9413FAE-69CC-2244-96AD-1673F413874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172" y="2731462"/>
            <a:ext cx="1811507" cy="90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317;p11">
            <a:extLst>
              <a:ext uri="{FF2B5EF4-FFF2-40B4-BE49-F238E27FC236}">
                <a16:creationId xmlns:a16="http://schemas.microsoft.com/office/drawing/2014/main" id="{2F8357D6-1EBD-A04C-A011-038E4F982CA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173" y="1713258"/>
            <a:ext cx="1811506" cy="9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320;p11">
            <a:extLst>
              <a:ext uri="{FF2B5EF4-FFF2-40B4-BE49-F238E27FC236}">
                <a16:creationId xmlns:a16="http://schemas.microsoft.com/office/drawing/2014/main" id="{3075CD1A-6F51-E547-9234-E2B992A6061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18593" y="1727311"/>
            <a:ext cx="1525730" cy="94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321;p11">
            <a:extLst>
              <a:ext uri="{FF2B5EF4-FFF2-40B4-BE49-F238E27FC236}">
                <a16:creationId xmlns:a16="http://schemas.microsoft.com/office/drawing/2014/main" id="{23885E44-8E65-DB4E-9EE6-5D4B5C5865D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18592" y="2711632"/>
            <a:ext cx="1525731" cy="982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322;p11">
            <a:extLst>
              <a:ext uri="{FF2B5EF4-FFF2-40B4-BE49-F238E27FC236}">
                <a16:creationId xmlns:a16="http://schemas.microsoft.com/office/drawing/2014/main" id="{544E4A4C-BD68-964D-94E5-2A8CBF3F50E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1054"/>
          <a:stretch/>
        </p:blipFill>
        <p:spPr>
          <a:xfrm>
            <a:off x="4818592" y="3730645"/>
            <a:ext cx="1051935" cy="88331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BDA229C-8956-3347-BB32-F7A5E8ECD946}"/>
              </a:ext>
            </a:extLst>
          </p:cNvPr>
          <p:cNvSpPr/>
          <p:nvPr/>
        </p:nvSpPr>
        <p:spPr>
          <a:xfrm>
            <a:off x="5870527" y="1400886"/>
            <a:ext cx="2939640" cy="32059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D75B78-FD6A-464F-BF41-A4074459E7EF}"/>
              </a:ext>
            </a:extLst>
          </p:cNvPr>
          <p:cNvSpPr/>
          <p:nvPr/>
        </p:nvSpPr>
        <p:spPr>
          <a:xfrm>
            <a:off x="1698171" y="1400886"/>
            <a:ext cx="2815770" cy="32059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841344-C92D-B748-8C37-B0AD8280924B}"/>
              </a:ext>
            </a:extLst>
          </p:cNvPr>
          <p:cNvSpPr/>
          <p:nvPr/>
        </p:nvSpPr>
        <p:spPr>
          <a:xfrm>
            <a:off x="384630" y="1320800"/>
            <a:ext cx="8425541" cy="406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cxnSp>
        <p:nvCxnSpPr>
          <p:cNvPr id="3" name="Google Shape;91;p2">
            <a:extLst>
              <a:ext uri="{FF2B5EF4-FFF2-40B4-BE49-F238E27FC236}">
                <a16:creationId xmlns:a16="http://schemas.microsoft.com/office/drawing/2014/main" id="{D9E30F42-CA6C-4382-B259-36C20090B2DF}"/>
              </a:ext>
            </a:extLst>
          </p:cNvPr>
          <p:cNvCxnSpPr/>
          <p:nvPr/>
        </p:nvCxnSpPr>
        <p:spPr>
          <a:xfrm>
            <a:off x="384630" y="857700"/>
            <a:ext cx="8425541" cy="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Google Shape;89;p2">
            <a:extLst>
              <a:ext uri="{FF2B5EF4-FFF2-40B4-BE49-F238E27FC236}">
                <a16:creationId xmlns:a16="http://schemas.microsoft.com/office/drawing/2014/main" id="{BB001B4D-5A88-6447-BF56-4E18EAD044EE}"/>
              </a:ext>
            </a:extLst>
          </p:cNvPr>
          <p:cNvSpPr txBox="1"/>
          <p:nvPr/>
        </p:nvSpPr>
        <p:spPr>
          <a:xfrm>
            <a:off x="333831" y="457631"/>
            <a:ext cx="543559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1800" b="1" dirty="0">
                <a:solidFill>
                  <a:srgbClr val="002060"/>
                </a:solidFill>
              </a:rPr>
              <a:t>WHY SUBSTITUTE BLENDED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94CDC7-7F32-49AF-9BA0-AC0E8C5D9E88}"/>
              </a:ext>
            </a:extLst>
          </p:cNvPr>
          <p:cNvSpPr txBox="1"/>
          <p:nvPr/>
        </p:nvSpPr>
        <p:spPr>
          <a:xfrm>
            <a:off x="1799775" y="1400886"/>
            <a:ext cx="277222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LECTURER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sz="1300" dirty="0"/>
              <a:t>Continuity in Instruction due to absence of lecturer (public holidays, conferences, administrative work, personal matters, </a:t>
            </a:r>
            <a:r>
              <a:rPr lang="en-US" sz="1300" dirty="0" err="1"/>
              <a:t>etc</a:t>
            </a:r>
            <a:r>
              <a:rPr lang="en-US" sz="1300" dirty="0"/>
              <a:t>)</a:t>
            </a:r>
          </a:p>
          <a:p>
            <a:pPr marL="285750" indent="-285750">
              <a:buFontTx/>
              <a:buChar char="-"/>
            </a:pPr>
            <a:endParaRPr lang="en-US" sz="1300" dirty="0"/>
          </a:p>
          <a:p>
            <a:pPr marL="285750" indent="-285750">
              <a:buFontTx/>
              <a:buChar char="-"/>
            </a:pPr>
            <a:r>
              <a:rPr lang="en-US" sz="1300" dirty="0"/>
              <a:t>Embracing Education 2.0 in the context of IR 4.0 and the new normal</a:t>
            </a:r>
          </a:p>
          <a:p>
            <a:pPr marL="285750" indent="-285750">
              <a:buFontTx/>
              <a:buChar char="-"/>
            </a:pPr>
            <a:endParaRPr lang="en-US" sz="1300" dirty="0"/>
          </a:p>
          <a:p>
            <a:pPr marL="285750" indent="-285750">
              <a:buFontTx/>
              <a:buChar char="-"/>
            </a:pPr>
            <a:r>
              <a:rPr lang="en-US" sz="1300" dirty="0"/>
              <a:t>Embracing Digitalization of UMP and National Education </a:t>
            </a:r>
            <a:r>
              <a:rPr lang="en-US" sz="1300" dirty="0" err="1"/>
              <a:t>Digitalisation</a:t>
            </a:r>
            <a:r>
              <a:rPr lang="en-US" sz="1300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306884-C5E1-45FB-BA64-BB5943B18146}"/>
              </a:ext>
            </a:extLst>
          </p:cNvPr>
          <p:cNvSpPr txBox="1"/>
          <p:nvPr/>
        </p:nvSpPr>
        <p:spPr>
          <a:xfrm>
            <a:off x="6008915" y="1444428"/>
            <a:ext cx="2641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STUDENTS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sz="1300" dirty="0"/>
              <a:t>Continuity in learning progress</a:t>
            </a:r>
          </a:p>
          <a:p>
            <a:pPr marL="285750" indent="-285750">
              <a:buFontTx/>
              <a:buChar char="-"/>
            </a:pPr>
            <a:endParaRPr lang="en-US" sz="1300" dirty="0"/>
          </a:p>
          <a:p>
            <a:pPr marL="285750" indent="-285750">
              <a:buFontTx/>
              <a:buChar char="-"/>
            </a:pPr>
            <a:r>
              <a:rPr lang="en-US" sz="1300" dirty="0"/>
              <a:t>Flexible education – anytime, any place and any how</a:t>
            </a:r>
          </a:p>
          <a:p>
            <a:pPr marL="285750" indent="-285750">
              <a:buFontTx/>
              <a:buChar char="-"/>
            </a:pPr>
            <a:endParaRPr lang="en-US" sz="1300" dirty="0"/>
          </a:p>
          <a:p>
            <a:pPr marL="285750" indent="-285750">
              <a:buFontTx/>
              <a:buChar char="-"/>
            </a:pPr>
            <a:r>
              <a:rPr lang="en-US" sz="1300" dirty="0"/>
              <a:t>Develop self-regulated students (autonomous) </a:t>
            </a:r>
          </a:p>
          <a:p>
            <a:pPr marL="285750" indent="-285750">
              <a:buFontTx/>
              <a:buChar char="-"/>
            </a:pPr>
            <a:endParaRPr lang="en-US" sz="1300" dirty="0"/>
          </a:p>
          <a:p>
            <a:pPr marL="285750" indent="-285750">
              <a:buFontTx/>
              <a:buChar char="-"/>
            </a:pPr>
            <a:r>
              <a:rPr lang="en-US" sz="1300" dirty="0"/>
              <a:t>Matching learner’s learning style with Education 2.0 and IR 4.0 in the new normal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DE78BE-DC77-F24D-92BF-BD674D5EB883}"/>
              </a:ext>
            </a:extLst>
          </p:cNvPr>
          <p:cNvCxnSpPr>
            <a:cxnSpLocks/>
          </p:cNvCxnSpPr>
          <p:nvPr/>
        </p:nvCxnSpPr>
        <p:spPr>
          <a:xfrm>
            <a:off x="4597400" y="1124857"/>
            <a:ext cx="0" cy="3091543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495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4045" y="858011"/>
            <a:ext cx="8425815" cy="0"/>
          </a:xfrm>
          <a:custGeom>
            <a:avLst/>
            <a:gdLst/>
            <a:ahLst/>
            <a:cxnLst/>
            <a:rect l="l" t="t" r="r" b="b"/>
            <a:pathLst>
              <a:path w="8425815">
                <a:moveTo>
                  <a:pt x="0" y="0"/>
                </a:moveTo>
                <a:lnTo>
                  <a:pt x="8425563" y="0"/>
                </a:lnTo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3396" y="385698"/>
            <a:ext cx="4736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SBL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based on Student Learning Time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(SLT)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4748" y="987554"/>
            <a:ext cx="490727" cy="51510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774060" y="1028446"/>
            <a:ext cx="32207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"/>
                <a:cs typeface="Arial"/>
              </a:rPr>
              <a:t>SLT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for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3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credit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hours</a:t>
            </a:r>
            <a:r>
              <a:rPr sz="1500" spc="415" dirty="0"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971D50"/>
                </a:solidFill>
                <a:latin typeface="Arial"/>
                <a:cs typeface="Arial"/>
              </a:rPr>
              <a:t>120</a:t>
            </a:r>
            <a:r>
              <a:rPr sz="2100" b="1" spc="-15" dirty="0">
                <a:solidFill>
                  <a:srgbClr val="971D50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971D50"/>
                </a:solidFill>
                <a:latin typeface="Arial"/>
                <a:cs typeface="Arial"/>
              </a:rPr>
              <a:t>hours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54936" y="2132076"/>
            <a:ext cx="4482465" cy="731520"/>
            <a:chOff x="2154936" y="2132076"/>
            <a:chExt cx="4482465" cy="73152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4936" y="2132076"/>
              <a:ext cx="731519" cy="7315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36564" y="2157985"/>
              <a:ext cx="600455" cy="60350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156717" y="2840734"/>
            <a:ext cx="2891155" cy="57023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42545" rIns="0" bIns="0" rtlCol="0">
            <a:spAutoFit/>
          </a:bodyPr>
          <a:lstStyle/>
          <a:p>
            <a:pPr marL="125095" algn="ctr">
              <a:lnSpc>
                <a:spcPts val="1245"/>
              </a:lnSpc>
              <a:spcBef>
                <a:spcPts val="335"/>
              </a:spcBef>
            </a:pP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Conventional</a:t>
            </a:r>
            <a:r>
              <a:rPr sz="10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TnL</a:t>
            </a:r>
            <a:r>
              <a:rPr sz="10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05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70%</a:t>
            </a: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120</a:t>
            </a:r>
            <a:r>
              <a:rPr sz="105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hours</a:t>
            </a:r>
            <a:r>
              <a:rPr sz="10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endParaRPr sz="1050">
              <a:latin typeface="Arial"/>
              <a:cs typeface="Arial"/>
            </a:endParaRPr>
          </a:p>
          <a:p>
            <a:pPr marL="125730" algn="ctr">
              <a:lnSpc>
                <a:spcPts val="2505"/>
              </a:lnSpc>
            </a:pP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84</a:t>
            </a:r>
            <a:r>
              <a:rPr sz="2100" b="1" spc="-10" dirty="0">
                <a:solidFill>
                  <a:srgbClr val="FFFFFF"/>
                </a:solidFill>
                <a:latin typeface="Arial"/>
                <a:cs typeface="Arial"/>
              </a:rPr>
              <a:t> hours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08804" y="2857498"/>
            <a:ext cx="2524125" cy="577850"/>
          </a:xfrm>
          <a:custGeom>
            <a:avLst/>
            <a:gdLst/>
            <a:ahLst/>
            <a:cxnLst/>
            <a:rect l="l" t="t" r="r" b="b"/>
            <a:pathLst>
              <a:path w="2524125" h="577850">
                <a:moveTo>
                  <a:pt x="2523744" y="0"/>
                </a:moveTo>
                <a:lnTo>
                  <a:pt x="0" y="0"/>
                </a:lnTo>
                <a:lnTo>
                  <a:pt x="0" y="577597"/>
                </a:lnTo>
                <a:lnTo>
                  <a:pt x="2523744" y="577597"/>
                </a:lnTo>
                <a:lnTo>
                  <a:pt x="252374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993894" y="2886583"/>
            <a:ext cx="2353945" cy="5029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245"/>
              </a:lnSpc>
              <a:spcBef>
                <a:spcPts val="105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SUBSTITUTE</a:t>
            </a:r>
            <a:r>
              <a:rPr sz="10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BL</a:t>
            </a:r>
            <a:r>
              <a:rPr sz="10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0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30%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120</a:t>
            </a:r>
            <a:r>
              <a:rPr sz="10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hours</a:t>
            </a:r>
            <a:r>
              <a:rPr sz="10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ts val="2505"/>
              </a:lnSpc>
            </a:pP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36</a:t>
            </a:r>
            <a:r>
              <a:rPr sz="2100" b="1" spc="-10" dirty="0">
                <a:solidFill>
                  <a:srgbClr val="FFFFFF"/>
                </a:solidFill>
                <a:latin typeface="Arial"/>
                <a:cs typeface="Arial"/>
              </a:rPr>
              <a:t> hours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03620" y="3528059"/>
            <a:ext cx="487679" cy="48767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61432" y="3532633"/>
            <a:ext cx="478532" cy="47853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4859" y="3528059"/>
            <a:ext cx="467865" cy="46786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33144" y="3515867"/>
            <a:ext cx="469391" cy="46786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82952" y="3523488"/>
            <a:ext cx="464819" cy="46481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29711" y="3523488"/>
            <a:ext cx="473962" cy="47548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774947" y="3471674"/>
            <a:ext cx="576071" cy="579117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6856476" y="2648966"/>
            <a:ext cx="1449070" cy="1398905"/>
            <a:chOff x="6856476" y="2648966"/>
            <a:chExt cx="1449070" cy="1398905"/>
          </a:xfrm>
        </p:grpSpPr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56476" y="3467100"/>
              <a:ext cx="576069" cy="58064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364730" y="2661666"/>
              <a:ext cx="928369" cy="929640"/>
            </a:xfrm>
            <a:custGeom>
              <a:avLst/>
              <a:gdLst/>
              <a:ahLst/>
              <a:cxnLst/>
              <a:rect l="l" t="t" r="r" b="b"/>
              <a:pathLst>
                <a:path w="928370" h="929639">
                  <a:moveTo>
                    <a:pt x="464058" y="0"/>
                  </a:moveTo>
                  <a:lnTo>
                    <a:pt x="416611" y="2400"/>
                  </a:lnTo>
                  <a:lnTo>
                    <a:pt x="370535" y="9445"/>
                  </a:lnTo>
                  <a:lnTo>
                    <a:pt x="326063" y="20901"/>
                  </a:lnTo>
                  <a:lnTo>
                    <a:pt x="283428" y="36534"/>
                  </a:lnTo>
                  <a:lnTo>
                    <a:pt x="242863" y="56110"/>
                  </a:lnTo>
                  <a:lnTo>
                    <a:pt x="204601" y="79396"/>
                  </a:lnTo>
                  <a:lnTo>
                    <a:pt x="168876" y="106157"/>
                  </a:lnTo>
                  <a:lnTo>
                    <a:pt x="135921" y="136159"/>
                  </a:lnTo>
                  <a:lnTo>
                    <a:pt x="105970" y="169170"/>
                  </a:lnTo>
                  <a:lnTo>
                    <a:pt x="79255" y="204954"/>
                  </a:lnTo>
                  <a:lnTo>
                    <a:pt x="56010" y="243279"/>
                  </a:lnTo>
                  <a:lnTo>
                    <a:pt x="36468" y="283910"/>
                  </a:lnTo>
                  <a:lnTo>
                    <a:pt x="20863" y="326613"/>
                  </a:lnTo>
                  <a:lnTo>
                    <a:pt x="9428" y="371155"/>
                  </a:lnTo>
                  <a:lnTo>
                    <a:pt x="2395" y="417302"/>
                  </a:lnTo>
                  <a:lnTo>
                    <a:pt x="0" y="464820"/>
                  </a:lnTo>
                  <a:lnTo>
                    <a:pt x="2395" y="512337"/>
                  </a:lnTo>
                  <a:lnTo>
                    <a:pt x="9428" y="558484"/>
                  </a:lnTo>
                  <a:lnTo>
                    <a:pt x="20863" y="603026"/>
                  </a:lnTo>
                  <a:lnTo>
                    <a:pt x="36468" y="645729"/>
                  </a:lnTo>
                  <a:lnTo>
                    <a:pt x="56010" y="686360"/>
                  </a:lnTo>
                  <a:lnTo>
                    <a:pt x="79255" y="724685"/>
                  </a:lnTo>
                  <a:lnTo>
                    <a:pt x="105970" y="760469"/>
                  </a:lnTo>
                  <a:lnTo>
                    <a:pt x="135921" y="793480"/>
                  </a:lnTo>
                  <a:lnTo>
                    <a:pt x="168876" y="823482"/>
                  </a:lnTo>
                  <a:lnTo>
                    <a:pt x="204601" y="850243"/>
                  </a:lnTo>
                  <a:lnTo>
                    <a:pt x="242863" y="873529"/>
                  </a:lnTo>
                  <a:lnTo>
                    <a:pt x="283428" y="893105"/>
                  </a:lnTo>
                  <a:lnTo>
                    <a:pt x="326063" y="908738"/>
                  </a:lnTo>
                  <a:lnTo>
                    <a:pt x="370535" y="920194"/>
                  </a:lnTo>
                  <a:lnTo>
                    <a:pt x="416611" y="927239"/>
                  </a:lnTo>
                  <a:lnTo>
                    <a:pt x="464058" y="929640"/>
                  </a:lnTo>
                  <a:lnTo>
                    <a:pt x="511504" y="927239"/>
                  </a:lnTo>
                  <a:lnTo>
                    <a:pt x="557580" y="920194"/>
                  </a:lnTo>
                  <a:lnTo>
                    <a:pt x="602052" y="908738"/>
                  </a:lnTo>
                  <a:lnTo>
                    <a:pt x="644687" y="893105"/>
                  </a:lnTo>
                  <a:lnTo>
                    <a:pt x="685252" y="873529"/>
                  </a:lnTo>
                  <a:lnTo>
                    <a:pt x="723514" y="850243"/>
                  </a:lnTo>
                  <a:lnTo>
                    <a:pt x="759239" y="823482"/>
                  </a:lnTo>
                  <a:lnTo>
                    <a:pt x="792194" y="793480"/>
                  </a:lnTo>
                  <a:lnTo>
                    <a:pt x="822145" y="760469"/>
                  </a:lnTo>
                  <a:lnTo>
                    <a:pt x="848860" y="724685"/>
                  </a:lnTo>
                  <a:lnTo>
                    <a:pt x="872105" y="686360"/>
                  </a:lnTo>
                  <a:lnTo>
                    <a:pt x="891647" y="645729"/>
                  </a:lnTo>
                  <a:lnTo>
                    <a:pt x="907252" y="603026"/>
                  </a:lnTo>
                  <a:lnTo>
                    <a:pt x="918687" y="558484"/>
                  </a:lnTo>
                  <a:lnTo>
                    <a:pt x="925720" y="512337"/>
                  </a:lnTo>
                  <a:lnTo>
                    <a:pt x="928116" y="464820"/>
                  </a:lnTo>
                  <a:lnTo>
                    <a:pt x="925720" y="417302"/>
                  </a:lnTo>
                  <a:lnTo>
                    <a:pt x="918687" y="371155"/>
                  </a:lnTo>
                  <a:lnTo>
                    <a:pt x="907252" y="326613"/>
                  </a:lnTo>
                  <a:lnTo>
                    <a:pt x="891647" y="283910"/>
                  </a:lnTo>
                  <a:lnTo>
                    <a:pt x="872105" y="243279"/>
                  </a:lnTo>
                  <a:lnTo>
                    <a:pt x="848860" y="204954"/>
                  </a:lnTo>
                  <a:lnTo>
                    <a:pt x="822145" y="169170"/>
                  </a:lnTo>
                  <a:lnTo>
                    <a:pt x="792194" y="136159"/>
                  </a:lnTo>
                  <a:lnTo>
                    <a:pt x="759239" y="106157"/>
                  </a:lnTo>
                  <a:lnTo>
                    <a:pt x="723514" y="79396"/>
                  </a:lnTo>
                  <a:lnTo>
                    <a:pt x="685252" y="56110"/>
                  </a:lnTo>
                  <a:lnTo>
                    <a:pt x="644687" y="36534"/>
                  </a:lnTo>
                  <a:lnTo>
                    <a:pt x="602052" y="20901"/>
                  </a:lnTo>
                  <a:lnTo>
                    <a:pt x="557580" y="9445"/>
                  </a:lnTo>
                  <a:lnTo>
                    <a:pt x="511504" y="2400"/>
                  </a:lnTo>
                  <a:lnTo>
                    <a:pt x="464058" y="0"/>
                  </a:lnTo>
                  <a:close/>
                </a:path>
              </a:pathLst>
            </a:custGeom>
            <a:solidFill>
              <a:srgbClr val="EE2A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364730" y="2661666"/>
              <a:ext cx="928369" cy="929640"/>
            </a:xfrm>
            <a:custGeom>
              <a:avLst/>
              <a:gdLst/>
              <a:ahLst/>
              <a:cxnLst/>
              <a:rect l="l" t="t" r="r" b="b"/>
              <a:pathLst>
                <a:path w="928370" h="929639">
                  <a:moveTo>
                    <a:pt x="0" y="464820"/>
                  </a:moveTo>
                  <a:lnTo>
                    <a:pt x="2395" y="417302"/>
                  </a:lnTo>
                  <a:lnTo>
                    <a:pt x="9428" y="371155"/>
                  </a:lnTo>
                  <a:lnTo>
                    <a:pt x="20863" y="326613"/>
                  </a:lnTo>
                  <a:lnTo>
                    <a:pt x="36468" y="283910"/>
                  </a:lnTo>
                  <a:lnTo>
                    <a:pt x="56010" y="243279"/>
                  </a:lnTo>
                  <a:lnTo>
                    <a:pt x="79255" y="204954"/>
                  </a:lnTo>
                  <a:lnTo>
                    <a:pt x="105970" y="169170"/>
                  </a:lnTo>
                  <a:lnTo>
                    <a:pt x="135921" y="136159"/>
                  </a:lnTo>
                  <a:lnTo>
                    <a:pt x="168876" y="106157"/>
                  </a:lnTo>
                  <a:lnTo>
                    <a:pt x="204601" y="79396"/>
                  </a:lnTo>
                  <a:lnTo>
                    <a:pt x="242863" y="56110"/>
                  </a:lnTo>
                  <a:lnTo>
                    <a:pt x="283428" y="36534"/>
                  </a:lnTo>
                  <a:lnTo>
                    <a:pt x="326063" y="20901"/>
                  </a:lnTo>
                  <a:lnTo>
                    <a:pt x="370535" y="9445"/>
                  </a:lnTo>
                  <a:lnTo>
                    <a:pt x="416611" y="2400"/>
                  </a:lnTo>
                  <a:lnTo>
                    <a:pt x="464058" y="0"/>
                  </a:lnTo>
                  <a:lnTo>
                    <a:pt x="511504" y="2400"/>
                  </a:lnTo>
                  <a:lnTo>
                    <a:pt x="557580" y="9445"/>
                  </a:lnTo>
                  <a:lnTo>
                    <a:pt x="602052" y="20901"/>
                  </a:lnTo>
                  <a:lnTo>
                    <a:pt x="644687" y="36534"/>
                  </a:lnTo>
                  <a:lnTo>
                    <a:pt x="685252" y="56110"/>
                  </a:lnTo>
                  <a:lnTo>
                    <a:pt x="723514" y="79396"/>
                  </a:lnTo>
                  <a:lnTo>
                    <a:pt x="759239" y="106157"/>
                  </a:lnTo>
                  <a:lnTo>
                    <a:pt x="792194" y="136159"/>
                  </a:lnTo>
                  <a:lnTo>
                    <a:pt x="822145" y="169170"/>
                  </a:lnTo>
                  <a:lnTo>
                    <a:pt x="848860" y="204954"/>
                  </a:lnTo>
                  <a:lnTo>
                    <a:pt x="872105" y="243279"/>
                  </a:lnTo>
                  <a:lnTo>
                    <a:pt x="891647" y="283910"/>
                  </a:lnTo>
                  <a:lnTo>
                    <a:pt x="907252" y="326613"/>
                  </a:lnTo>
                  <a:lnTo>
                    <a:pt x="918687" y="371155"/>
                  </a:lnTo>
                  <a:lnTo>
                    <a:pt x="925720" y="417302"/>
                  </a:lnTo>
                  <a:lnTo>
                    <a:pt x="928116" y="464820"/>
                  </a:lnTo>
                  <a:lnTo>
                    <a:pt x="925720" y="512337"/>
                  </a:lnTo>
                  <a:lnTo>
                    <a:pt x="918687" y="558484"/>
                  </a:lnTo>
                  <a:lnTo>
                    <a:pt x="907252" y="603026"/>
                  </a:lnTo>
                  <a:lnTo>
                    <a:pt x="891647" y="645729"/>
                  </a:lnTo>
                  <a:lnTo>
                    <a:pt x="872105" y="686360"/>
                  </a:lnTo>
                  <a:lnTo>
                    <a:pt x="848860" y="724685"/>
                  </a:lnTo>
                  <a:lnTo>
                    <a:pt x="822145" y="760469"/>
                  </a:lnTo>
                  <a:lnTo>
                    <a:pt x="792194" y="793480"/>
                  </a:lnTo>
                  <a:lnTo>
                    <a:pt x="759239" y="823482"/>
                  </a:lnTo>
                  <a:lnTo>
                    <a:pt x="723514" y="850243"/>
                  </a:lnTo>
                  <a:lnTo>
                    <a:pt x="685252" y="873529"/>
                  </a:lnTo>
                  <a:lnTo>
                    <a:pt x="644687" y="893105"/>
                  </a:lnTo>
                  <a:lnTo>
                    <a:pt x="602052" y="908738"/>
                  </a:lnTo>
                  <a:lnTo>
                    <a:pt x="557580" y="920194"/>
                  </a:lnTo>
                  <a:lnTo>
                    <a:pt x="511504" y="927239"/>
                  </a:lnTo>
                  <a:lnTo>
                    <a:pt x="464058" y="929640"/>
                  </a:lnTo>
                  <a:lnTo>
                    <a:pt x="416611" y="927239"/>
                  </a:lnTo>
                  <a:lnTo>
                    <a:pt x="370535" y="920194"/>
                  </a:lnTo>
                  <a:lnTo>
                    <a:pt x="326063" y="908738"/>
                  </a:lnTo>
                  <a:lnTo>
                    <a:pt x="283428" y="893105"/>
                  </a:lnTo>
                  <a:lnTo>
                    <a:pt x="242863" y="873529"/>
                  </a:lnTo>
                  <a:lnTo>
                    <a:pt x="204601" y="850243"/>
                  </a:lnTo>
                  <a:lnTo>
                    <a:pt x="168876" y="823482"/>
                  </a:lnTo>
                  <a:lnTo>
                    <a:pt x="135921" y="793480"/>
                  </a:lnTo>
                  <a:lnTo>
                    <a:pt x="105970" y="760469"/>
                  </a:lnTo>
                  <a:lnTo>
                    <a:pt x="79255" y="724685"/>
                  </a:lnTo>
                  <a:lnTo>
                    <a:pt x="56010" y="686360"/>
                  </a:lnTo>
                  <a:lnTo>
                    <a:pt x="36468" y="645729"/>
                  </a:lnTo>
                  <a:lnTo>
                    <a:pt x="20863" y="603026"/>
                  </a:lnTo>
                  <a:lnTo>
                    <a:pt x="9428" y="558484"/>
                  </a:lnTo>
                  <a:lnTo>
                    <a:pt x="2395" y="512337"/>
                  </a:lnTo>
                  <a:lnTo>
                    <a:pt x="0" y="46482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81913" y="4094482"/>
            <a:ext cx="47244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Arial"/>
                <a:cs typeface="Arial"/>
              </a:rPr>
              <a:t>Lecture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31809" y="4094482"/>
            <a:ext cx="47307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Arial"/>
                <a:cs typeface="Arial"/>
              </a:rPr>
              <a:t>Tutorial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84141" y="4094482"/>
            <a:ext cx="66611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Arial"/>
                <a:cs typeface="Arial"/>
              </a:rPr>
              <a:t>Laboratory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45967" y="4094482"/>
            <a:ext cx="140017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44780">
              <a:lnSpc>
                <a:spcPct val="100000"/>
              </a:lnSpc>
              <a:spcBef>
                <a:spcPts val="105"/>
              </a:spcBef>
              <a:tabLst>
                <a:tab pos="655320" algn="l"/>
              </a:tabLst>
            </a:pPr>
            <a:r>
              <a:rPr sz="1050" spc="-20" dirty="0">
                <a:latin typeface="Arial"/>
                <a:cs typeface="Arial"/>
              </a:rPr>
              <a:t>Self</a:t>
            </a:r>
            <a:r>
              <a:rPr sz="1050" dirty="0">
                <a:latin typeface="Arial"/>
                <a:cs typeface="Arial"/>
              </a:rPr>
              <a:t>	</a:t>
            </a:r>
            <a:r>
              <a:rPr sz="1050" spc="-10" dirty="0">
                <a:latin typeface="Arial"/>
                <a:cs typeface="Arial"/>
              </a:rPr>
              <a:t>Assessment Learning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50044" y="4094482"/>
            <a:ext cx="502284" cy="458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250"/>
              </a:lnSpc>
              <a:spcBef>
                <a:spcPts val="105"/>
              </a:spcBef>
            </a:pPr>
            <a:r>
              <a:rPr sz="1050" spc="-10" dirty="0">
                <a:latin typeface="Arial"/>
                <a:cs typeface="Arial"/>
              </a:rPr>
              <a:t>Material</a:t>
            </a:r>
            <a:endParaRPr sz="1050">
              <a:latin typeface="Arial"/>
              <a:cs typeface="Arial"/>
            </a:endParaRPr>
          </a:p>
          <a:p>
            <a:pPr marL="22860">
              <a:lnSpc>
                <a:spcPts val="2150"/>
              </a:lnSpc>
            </a:pPr>
            <a:r>
              <a:rPr sz="1800" b="1" spc="-25" dirty="0">
                <a:latin typeface="Arial"/>
                <a:cs typeface="Arial"/>
              </a:rPr>
              <a:t>40%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097655" y="4094482"/>
            <a:ext cx="481330" cy="458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209">
              <a:lnSpc>
                <a:spcPts val="1250"/>
              </a:lnSpc>
              <a:spcBef>
                <a:spcPts val="105"/>
              </a:spcBef>
            </a:pPr>
            <a:r>
              <a:rPr sz="1050" spc="-10" dirty="0">
                <a:latin typeface="Arial"/>
                <a:cs typeface="Arial"/>
              </a:rPr>
              <a:t>Activity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2150"/>
              </a:lnSpc>
            </a:pPr>
            <a:r>
              <a:rPr sz="1800" b="1" spc="-25" dirty="0">
                <a:latin typeface="Arial"/>
                <a:cs typeface="Arial"/>
              </a:rPr>
              <a:t>40%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796537" y="4094482"/>
            <a:ext cx="757555" cy="458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250"/>
              </a:lnSpc>
              <a:spcBef>
                <a:spcPts val="105"/>
              </a:spcBef>
            </a:pPr>
            <a:r>
              <a:rPr sz="1050" spc="-10" dirty="0">
                <a:latin typeface="Arial"/>
                <a:cs typeface="Arial"/>
              </a:rPr>
              <a:t>Assessment</a:t>
            </a:r>
            <a:endParaRPr sz="1050">
              <a:latin typeface="Arial"/>
              <a:cs typeface="Arial"/>
            </a:endParaRPr>
          </a:p>
          <a:p>
            <a:pPr marL="1270" algn="ctr">
              <a:lnSpc>
                <a:spcPts val="2150"/>
              </a:lnSpc>
            </a:pPr>
            <a:r>
              <a:rPr sz="1800" b="1" spc="-25" dirty="0">
                <a:latin typeface="Arial"/>
                <a:cs typeface="Arial"/>
              </a:rPr>
              <a:t>20%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732028" y="4505044"/>
            <a:ext cx="115760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Arial"/>
                <a:cs typeface="Arial"/>
              </a:rPr>
              <a:t>Guided/non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guided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353055" y="1370050"/>
            <a:ext cx="4010025" cy="847725"/>
            <a:chOff x="2353055" y="1370050"/>
            <a:chExt cx="4010025" cy="847725"/>
          </a:xfrm>
        </p:grpSpPr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38399" y="1688556"/>
              <a:ext cx="3857243" cy="11903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481834" y="1730501"/>
              <a:ext cx="3756660" cy="0"/>
            </a:xfrm>
            <a:custGeom>
              <a:avLst/>
              <a:gdLst/>
              <a:ahLst/>
              <a:cxnLst/>
              <a:rect l="l" t="t" r="r" b="b"/>
              <a:pathLst>
                <a:path w="3756660">
                  <a:moveTo>
                    <a:pt x="0" y="0"/>
                  </a:moveTo>
                  <a:lnTo>
                    <a:pt x="3756406" y="0"/>
                  </a:lnTo>
                </a:path>
              </a:pathLst>
            </a:custGeom>
            <a:ln w="38100">
              <a:solidFill>
                <a:srgbClr val="971D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53055" y="1691601"/>
              <a:ext cx="252958" cy="52124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439035" y="1713737"/>
              <a:ext cx="85725" cy="354330"/>
            </a:xfrm>
            <a:custGeom>
              <a:avLst/>
              <a:gdLst/>
              <a:ahLst/>
              <a:cxnLst/>
              <a:rect l="l" t="t" r="r" b="b"/>
              <a:pathLst>
                <a:path w="85725" h="354330">
                  <a:moveTo>
                    <a:pt x="28568" y="268478"/>
                  </a:moveTo>
                  <a:lnTo>
                    <a:pt x="0" y="268478"/>
                  </a:lnTo>
                  <a:lnTo>
                    <a:pt x="42799" y="354203"/>
                  </a:lnTo>
                  <a:lnTo>
                    <a:pt x="78538" y="282829"/>
                  </a:lnTo>
                  <a:lnTo>
                    <a:pt x="28575" y="282829"/>
                  </a:lnTo>
                  <a:lnTo>
                    <a:pt x="28568" y="268478"/>
                  </a:lnTo>
                  <a:close/>
                </a:path>
                <a:path w="85725" h="354330">
                  <a:moveTo>
                    <a:pt x="57023" y="0"/>
                  </a:moveTo>
                  <a:lnTo>
                    <a:pt x="28448" y="0"/>
                  </a:lnTo>
                  <a:lnTo>
                    <a:pt x="28575" y="282829"/>
                  </a:lnTo>
                  <a:lnTo>
                    <a:pt x="57150" y="282829"/>
                  </a:lnTo>
                  <a:lnTo>
                    <a:pt x="57023" y="0"/>
                  </a:lnTo>
                  <a:close/>
                </a:path>
                <a:path w="85725" h="354330">
                  <a:moveTo>
                    <a:pt x="85725" y="268478"/>
                  </a:moveTo>
                  <a:lnTo>
                    <a:pt x="57143" y="268478"/>
                  </a:lnTo>
                  <a:lnTo>
                    <a:pt x="57150" y="282829"/>
                  </a:lnTo>
                  <a:lnTo>
                    <a:pt x="78538" y="282829"/>
                  </a:lnTo>
                  <a:lnTo>
                    <a:pt x="85725" y="268478"/>
                  </a:lnTo>
                  <a:close/>
                </a:path>
              </a:pathLst>
            </a:custGeom>
            <a:solidFill>
              <a:srgbClr val="971D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09715" y="1696173"/>
              <a:ext cx="252958" cy="52124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195568" y="1718311"/>
              <a:ext cx="85725" cy="354330"/>
            </a:xfrm>
            <a:custGeom>
              <a:avLst/>
              <a:gdLst/>
              <a:ahLst/>
              <a:cxnLst/>
              <a:rect l="l" t="t" r="r" b="b"/>
              <a:pathLst>
                <a:path w="85725" h="354330">
                  <a:moveTo>
                    <a:pt x="28575" y="268476"/>
                  </a:moveTo>
                  <a:lnTo>
                    <a:pt x="0" y="268476"/>
                  </a:lnTo>
                  <a:lnTo>
                    <a:pt x="42926" y="354201"/>
                  </a:lnTo>
                  <a:lnTo>
                    <a:pt x="78560" y="282827"/>
                  </a:lnTo>
                  <a:lnTo>
                    <a:pt x="28575" y="282827"/>
                  </a:lnTo>
                  <a:lnTo>
                    <a:pt x="28575" y="268476"/>
                  </a:lnTo>
                  <a:close/>
                </a:path>
                <a:path w="85725" h="354330">
                  <a:moveTo>
                    <a:pt x="57150" y="0"/>
                  </a:moveTo>
                  <a:lnTo>
                    <a:pt x="28575" y="0"/>
                  </a:lnTo>
                  <a:lnTo>
                    <a:pt x="28575" y="282827"/>
                  </a:lnTo>
                  <a:lnTo>
                    <a:pt x="57150" y="282827"/>
                  </a:lnTo>
                  <a:lnTo>
                    <a:pt x="57150" y="0"/>
                  </a:lnTo>
                  <a:close/>
                </a:path>
                <a:path w="85725" h="354330">
                  <a:moveTo>
                    <a:pt x="85725" y="268476"/>
                  </a:moveTo>
                  <a:lnTo>
                    <a:pt x="57150" y="268476"/>
                  </a:lnTo>
                  <a:lnTo>
                    <a:pt x="57150" y="282827"/>
                  </a:lnTo>
                  <a:lnTo>
                    <a:pt x="78560" y="282827"/>
                  </a:lnTo>
                  <a:lnTo>
                    <a:pt x="85725" y="268476"/>
                  </a:lnTo>
                  <a:close/>
                </a:path>
              </a:pathLst>
            </a:custGeom>
            <a:solidFill>
              <a:srgbClr val="971D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96155" y="1370050"/>
              <a:ext cx="106616" cy="431317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351782" y="1392173"/>
              <a:ext cx="0" cy="338455"/>
            </a:xfrm>
            <a:custGeom>
              <a:avLst/>
              <a:gdLst/>
              <a:ahLst/>
              <a:cxnLst/>
              <a:rect l="l" t="t" r="r" b="b"/>
              <a:pathLst>
                <a:path h="338455">
                  <a:moveTo>
                    <a:pt x="0" y="0"/>
                  </a:moveTo>
                  <a:lnTo>
                    <a:pt x="0" y="338201"/>
                  </a:lnTo>
                </a:path>
              </a:pathLst>
            </a:custGeom>
            <a:ln w="25400">
              <a:solidFill>
                <a:srgbClr val="971D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580503" y="2987420"/>
            <a:ext cx="498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752967" y="4781593"/>
            <a:ext cx="2292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25" dirty="0">
                <a:solidFill>
                  <a:srgbClr val="595959"/>
                </a:solidFill>
                <a:latin typeface="Arial"/>
                <a:cs typeface="Arial"/>
              </a:rPr>
              <a:t>11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6936740" y="1655775"/>
            <a:ext cx="15843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6FC0"/>
                </a:solidFill>
              </a:rPr>
              <a:t>FORMULA</a:t>
            </a:r>
            <a:endParaRPr sz="24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06FC0"/>
                </a:solidFill>
              </a:rPr>
              <a:t>40 : 40 : </a:t>
            </a:r>
            <a:r>
              <a:rPr sz="2400" spc="-25" dirty="0">
                <a:solidFill>
                  <a:srgbClr val="006FC0"/>
                </a:solidFill>
              </a:rPr>
              <a:t>20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0420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91;p2">
            <a:extLst>
              <a:ext uri="{FF2B5EF4-FFF2-40B4-BE49-F238E27FC236}">
                <a16:creationId xmlns:a16="http://schemas.microsoft.com/office/drawing/2014/main" id="{3A896DA6-21B2-44F8-BDBC-E702F427738F}"/>
              </a:ext>
            </a:extLst>
          </p:cNvPr>
          <p:cNvCxnSpPr/>
          <p:nvPr/>
        </p:nvCxnSpPr>
        <p:spPr>
          <a:xfrm>
            <a:off x="384630" y="857700"/>
            <a:ext cx="8425541" cy="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243416D-F6E5-4AAF-B7E9-C8E4E317461A}"/>
              </a:ext>
            </a:extLst>
          </p:cNvPr>
          <p:cNvSpPr txBox="1"/>
          <p:nvPr/>
        </p:nvSpPr>
        <p:spPr>
          <a:xfrm>
            <a:off x="1556156" y="2417861"/>
            <a:ext cx="1078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81D50"/>
                </a:solidFill>
              </a:rPr>
              <a:t>F2F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04349E-00DD-44EA-AEF7-21E0BA4802C2}"/>
              </a:ext>
            </a:extLst>
          </p:cNvPr>
          <p:cNvSpPr txBox="1"/>
          <p:nvPr/>
        </p:nvSpPr>
        <p:spPr>
          <a:xfrm>
            <a:off x="3243554" y="2413324"/>
            <a:ext cx="1025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81D50"/>
                </a:solidFill>
              </a:rPr>
              <a:t>Substitute</a:t>
            </a:r>
          </a:p>
        </p:txBody>
      </p:sp>
      <p:sp>
        <p:nvSpPr>
          <p:cNvPr id="11" name="Google Shape;89;p2">
            <a:extLst>
              <a:ext uri="{FF2B5EF4-FFF2-40B4-BE49-F238E27FC236}">
                <a16:creationId xmlns:a16="http://schemas.microsoft.com/office/drawing/2014/main" id="{A09EF29D-C10C-024C-AA0A-AC2C98B6F1DB}"/>
              </a:ext>
            </a:extLst>
          </p:cNvPr>
          <p:cNvSpPr txBox="1"/>
          <p:nvPr/>
        </p:nvSpPr>
        <p:spPr>
          <a:xfrm>
            <a:off x="805545" y="191101"/>
            <a:ext cx="681445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ms-MY" sz="1800" b="1" dirty="0">
                <a:solidFill>
                  <a:srgbClr val="002060"/>
                </a:solidFill>
              </a:rPr>
              <a:t>HOW TO DESIGN SUBSTITUTE BLENDED LEARNING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74D4013-7C62-A647-B108-E3AC55FBEA39}"/>
              </a:ext>
            </a:extLst>
          </p:cNvPr>
          <p:cNvSpPr/>
          <p:nvPr/>
        </p:nvSpPr>
        <p:spPr>
          <a:xfrm>
            <a:off x="384630" y="361478"/>
            <a:ext cx="420915" cy="420915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73686B-01CC-6741-99ED-E08186C4E405}"/>
              </a:ext>
            </a:extLst>
          </p:cNvPr>
          <p:cNvSpPr txBox="1"/>
          <p:nvPr/>
        </p:nvSpPr>
        <p:spPr>
          <a:xfrm>
            <a:off x="805545" y="496724"/>
            <a:ext cx="2749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s-MY" sz="1600" b="1" dirty="0" err="1">
                <a:solidFill>
                  <a:srgbClr val="002060"/>
                </a:solidFill>
              </a:rPr>
              <a:t>Substitute</a:t>
            </a:r>
            <a:r>
              <a:rPr lang="ms-MY" sz="1600" b="1" dirty="0">
                <a:solidFill>
                  <a:srgbClr val="002060"/>
                </a:solidFill>
              </a:rPr>
              <a:t> </a:t>
            </a:r>
            <a:r>
              <a:rPr lang="ms-MY" sz="1600" b="1" dirty="0" err="1">
                <a:solidFill>
                  <a:srgbClr val="002060"/>
                </a:solidFill>
              </a:rPr>
              <a:t>at</a:t>
            </a:r>
            <a:r>
              <a:rPr lang="ms-MY" sz="1600" b="1" dirty="0">
                <a:solidFill>
                  <a:srgbClr val="002060"/>
                </a:solidFill>
              </a:rPr>
              <a:t> 30% </a:t>
            </a:r>
            <a:r>
              <a:rPr lang="ms-MY" sz="1600" b="1" dirty="0" err="1">
                <a:solidFill>
                  <a:srgbClr val="002060"/>
                </a:solidFill>
              </a:rPr>
              <a:t>for</a:t>
            </a:r>
            <a:r>
              <a:rPr lang="ms-MY" sz="1600" b="1" dirty="0">
                <a:solidFill>
                  <a:srgbClr val="002060"/>
                </a:solidFill>
              </a:rPr>
              <a:t> </a:t>
            </a:r>
            <a:r>
              <a:rPr lang="ms-MY" sz="1600" b="1" dirty="0" err="1">
                <a:solidFill>
                  <a:srgbClr val="002060"/>
                </a:solidFill>
              </a:rPr>
              <a:t>a</a:t>
            </a:r>
            <a:r>
              <a:rPr lang="ms-MY" sz="1600" b="1" dirty="0">
                <a:solidFill>
                  <a:srgbClr val="002060"/>
                </a:solidFill>
              </a:rPr>
              <a:t> </a:t>
            </a:r>
            <a:r>
              <a:rPr lang="ms-MY" sz="1600" b="1" dirty="0" err="1">
                <a:solidFill>
                  <a:srgbClr val="002060"/>
                </a:solidFill>
              </a:rPr>
              <a:t>course</a:t>
            </a:r>
            <a:endParaRPr lang="ms-MY" sz="1600" b="1" dirty="0">
              <a:solidFill>
                <a:srgbClr val="00206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D7F5623-DC2A-1342-84F4-A6CBF797B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85" y="866014"/>
            <a:ext cx="4496180" cy="3780729"/>
          </a:xfrm>
          <a:prstGeom prst="rect">
            <a:avLst/>
          </a:prstGeom>
        </p:spPr>
      </p:pic>
      <p:sp>
        <p:nvSpPr>
          <p:cNvPr id="15" name="Google Shape;89;p2">
            <a:extLst>
              <a:ext uri="{FF2B5EF4-FFF2-40B4-BE49-F238E27FC236}">
                <a16:creationId xmlns:a16="http://schemas.microsoft.com/office/drawing/2014/main" id="{E3D42F1A-C550-314F-9068-AFD6DF81FA56}"/>
              </a:ext>
            </a:extLst>
          </p:cNvPr>
          <p:cNvSpPr txBox="1"/>
          <p:nvPr/>
        </p:nvSpPr>
        <p:spPr>
          <a:xfrm>
            <a:off x="4827689" y="3923467"/>
            <a:ext cx="379369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ms-MY" sz="1600" b="1" dirty="0">
                <a:solidFill>
                  <a:schemeClr val="tx1"/>
                </a:solidFill>
              </a:rPr>
              <a:t>SUBSTITUTE BLENDED LEARNING</a:t>
            </a:r>
          </a:p>
          <a:p>
            <a:r>
              <a:rPr lang="ms-MY" sz="1600" dirty="0">
                <a:solidFill>
                  <a:schemeClr val="tx1"/>
                </a:solidFill>
              </a:rPr>
              <a:t>Online platform (sync or async)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BC5336-C8DA-C14E-8CC9-3EF98F313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077" y="1979031"/>
            <a:ext cx="4000917" cy="16374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1CDF2B-F51F-A44F-A61E-9FCE5CBF9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291" y="1097303"/>
            <a:ext cx="2708489" cy="8492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CEDBB5-B7E4-4F90-9C64-F76806620355}"/>
              </a:ext>
            </a:extLst>
          </p:cNvPr>
          <p:cNvSpPr/>
          <p:nvPr/>
        </p:nvSpPr>
        <p:spPr>
          <a:xfrm>
            <a:off x="1556156" y="2413324"/>
            <a:ext cx="278724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10463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91;p2">
            <a:extLst>
              <a:ext uri="{FF2B5EF4-FFF2-40B4-BE49-F238E27FC236}">
                <a16:creationId xmlns:a16="http://schemas.microsoft.com/office/drawing/2014/main" id="{3A896DA6-21B2-44F8-BDBC-E702F427738F}"/>
              </a:ext>
            </a:extLst>
          </p:cNvPr>
          <p:cNvCxnSpPr/>
          <p:nvPr/>
        </p:nvCxnSpPr>
        <p:spPr>
          <a:xfrm>
            <a:off x="384630" y="857700"/>
            <a:ext cx="8425541" cy="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AA55960A-3570-49AE-BB59-2A4B274EA9FF}"/>
              </a:ext>
            </a:extLst>
          </p:cNvPr>
          <p:cNvGrpSpPr/>
          <p:nvPr/>
        </p:nvGrpSpPr>
        <p:grpSpPr>
          <a:xfrm>
            <a:off x="29760" y="866014"/>
            <a:ext cx="4753908" cy="3790651"/>
            <a:chOff x="29759" y="866014"/>
            <a:chExt cx="5020530" cy="378072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43416D-F6E5-4AAF-B7E9-C8E4E317461A}"/>
                </a:ext>
              </a:extLst>
            </p:cNvPr>
            <p:cNvSpPr txBox="1"/>
            <p:nvPr/>
          </p:nvSpPr>
          <p:spPr>
            <a:xfrm>
              <a:off x="1435730" y="2417861"/>
              <a:ext cx="10781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981D50"/>
                  </a:solidFill>
                </a:rPr>
                <a:t>F2F Virtual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04349E-00DD-44EA-AEF7-21E0BA4802C2}"/>
                </a:ext>
              </a:extLst>
            </p:cNvPr>
            <p:cNvSpPr txBox="1"/>
            <p:nvPr/>
          </p:nvSpPr>
          <p:spPr>
            <a:xfrm>
              <a:off x="3123128" y="2413324"/>
              <a:ext cx="10258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981D50"/>
                  </a:solidFill>
                </a:rPr>
                <a:t>Substitute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D7F5623-DC2A-1342-84F4-A6CBF797B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59" y="866014"/>
              <a:ext cx="4496180" cy="378072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248FEBA-A454-874A-863E-733FC68BAA3F}"/>
                </a:ext>
              </a:extLst>
            </p:cNvPr>
            <p:cNvSpPr/>
            <p:nvPr/>
          </p:nvSpPr>
          <p:spPr>
            <a:xfrm>
              <a:off x="4397146" y="2703938"/>
              <a:ext cx="653143" cy="307776"/>
            </a:xfrm>
            <a:prstGeom prst="rect">
              <a:avLst/>
            </a:prstGeom>
            <a:solidFill>
              <a:srgbClr val="981D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s-MY" dirty="0">
                  <a:solidFill>
                    <a:schemeClr val="bg1"/>
                  </a:solidFill>
                </a:rPr>
                <a:t>SLT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D802547-5DE8-C949-9251-5F0FBB8AED6B}"/>
                </a:ext>
              </a:extLst>
            </p:cNvPr>
            <p:cNvSpPr/>
            <p:nvPr/>
          </p:nvSpPr>
          <p:spPr>
            <a:xfrm>
              <a:off x="4397146" y="3052280"/>
              <a:ext cx="653143" cy="4311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s-MY" dirty="0">
                  <a:solidFill>
                    <a:schemeClr val="tx1"/>
                  </a:solidFill>
                </a:rPr>
                <a:t>40%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980CE1B-6049-FD49-8920-7797128766C8}"/>
                </a:ext>
              </a:extLst>
            </p:cNvPr>
            <p:cNvSpPr/>
            <p:nvPr/>
          </p:nvSpPr>
          <p:spPr>
            <a:xfrm>
              <a:off x="4397146" y="3509479"/>
              <a:ext cx="653143" cy="4892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s-MY" dirty="0">
                  <a:solidFill>
                    <a:schemeClr val="tx1"/>
                  </a:solidFill>
                </a:rPr>
                <a:t>40%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B852EF1-6273-AA47-8019-A98742203A3A}"/>
                </a:ext>
              </a:extLst>
            </p:cNvPr>
            <p:cNvSpPr/>
            <p:nvPr/>
          </p:nvSpPr>
          <p:spPr>
            <a:xfrm>
              <a:off x="4397146" y="4031993"/>
              <a:ext cx="653143" cy="4892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s-MY" dirty="0">
                  <a:solidFill>
                    <a:schemeClr val="tx1"/>
                  </a:solidFill>
                </a:rPr>
                <a:t>20%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9B4C3EF-8924-4451-87BF-18B06DF19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793" y="291646"/>
            <a:ext cx="4998916" cy="23335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CF11ED-8D7A-458C-8CD2-22E5E1E04B9D}"/>
              </a:ext>
            </a:extLst>
          </p:cNvPr>
          <p:cNvSpPr txBox="1"/>
          <p:nvPr/>
        </p:nvSpPr>
        <p:spPr>
          <a:xfrm>
            <a:off x="1312333" y="2361345"/>
            <a:ext cx="301274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Online Delivery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1901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CF592-C615-4F46-9347-8A164EAF6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47022"/>
            <a:ext cx="8520600" cy="572700"/>
          </a:xfrm>
        </p:spPr>
        <p:txBody>
          <a:bodyPr/>
          <a:lstStyle/>
          <a:p>
            <a:r>
              <a:rPr lang="en-US" dirty="0"/>
              <a:t>30% SBL hour </a:t>
            </a:r>
            <a:r>
              <a:rPr lang="en-US" dirty="0">
                <a:sym typeface="Wingdings" panose="05000000000000000000" pitchFamily="2" charset="2"/>
              </a:rPr>
              <a:t> Week?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6D7CE-3A1C-4281-9D20-D57B206E9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386C687-993C-4426-9744-48A927BA5049}" type="slidenum">
              <a:rPr lang="en-MY" smtClean="0"/>
              <a:pPr/>
              <a:t>14</a:t>
            </a:fld>
            <a:endParaRPr lang="en-MY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18348F-1218-4AB0-A24A-B8A8D5EAF145}"/>
              </a:ext>
            </a:extLst>
          </p:cNvPr>
          <p:cNvGrpSpPr/>
          <p:nvPr/>
        </p:nvGrpSpPr>
        <p:grpSpPr>
          <a:xfrm>
            <a:off x="311599" y="835559"/>
            <a:ext cx="3860936" cy="2739436"/>
            <a:chOff x="995730" y="1475735"/>
            <a:chExt cx="3544328" cy="273943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C01B60A-C2C4-4164-9275-2AC5B0108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1918" y="1475735"/>
              <a:ext cx="599937" cy="60238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49CBA12-3132-4B12-8FF4-B43CBC9947E0}"/>
                </a:ext>
              </a:extLst>
            </p:cNvPr>
            <p:cNvSpPr/>
            <p:nvPr/>
          </p:nvSpPr>
          <p:spPr>
            <a:xfrm>
              <a:off x="1409933" y="2176801"/>
              <a:ext cx="2524871" cy="461665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>
              <a:spAutoFit/>
            </a:bodyPr>
            <a:lstStyle/>
            <a:p>
              <a:pPr lvl="1" algn="ctr"/>
              <a:r>
                <a:rPr lang="en-US" sz="1200" b="1" dirty="0">
                  <a:solidFill>
                    <a:schemeClr val="bg1"/>
                  </a:solidFill>
                </a:rPr>
                <a:t>SUBSTITUTE BL : 30% x 120 hours = 36 hours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6B46584-D22F-4F5D-81C7-20EBE8C02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7302" y="2847655"/>
              <a:ext cx="487449" cy="48744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5E0FB80-0064-446E-B786-99B9A1E96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834" y="2852563"/>
              <a:ext cx="477632" cy="47763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E840D33-EBB8-4BBA-8263-3B9AE4968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4243" y="2786726"/>
              <a:ext cx="576201" cy="58006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E6BCEC0-975F-4B01-BB68-CF1E0F093962}"/>
                </a:ext>
              </a:extLst>
            </p:cNvPr>
            <p:cNvSpPr txBox="1"/>
            <p:nvPr/>
          </p:nvSpPr>
          <p:spPr>
            <a:xfrm>
              <a:off x="995730" y="3384174"/>
              <a:ext cx="9958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Material</a:t>
              </a:r>
            </a:p>
            <a:p>
              <a:pPr algn="ctr"/>
              <a:r>
                <a:rPr lang="en-US" sz="1200" b="1" dirty="0"/>
                <a:t>40 =</a:t>
              </a:r>
            </a:p>
            <a:p>
              <a:pPr algn="ctr"/>
              <a:r>
                <a:rPr lang="en-US" sz="1200" dirty="0"/>
                <a:t>40% X 36 =</a:t>
              </a:r>
              <a:r>
                <a:rPr lang="en-US" sz="1200" b="1" dirty="0"/>
                <a:t> 14 </a:t>
              </a:r>
              <a:r>
                <a:rPr lang="en-US" sz="1200" b="1" dirty="0" err="1"/>
                <a:t>hrs</a:t>
              </a:r>
              <a:endParaRPr lang="en-US" sz="1200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F3E608-2352-497A-AE3F-7721780CDD84}"/>
                </a:ext>
              </a:extLst>
            </p:cNvPr>
            <p:cNvSpPr txBox="1"/>
            <p:nvPr/>
          </p:nvSpPr>
          <p:spPr>
            <a:xfrm>
              <a:off x="2192310" y="3384174"/>
              <a:ext cx="9958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Activity</a:t>
              </a:r>
            </a:p>
            <a:p>
              <a:pPr algn="ctr"/>
              <a:r>
                <a:rPr lang="en-US" sz="1200" b="1" dirty="0"/>
                <a:t>40 =</a:t>
              </a:r>
            </a:p>
            <a:p>
              <a:pPr algn="ctr"/>
              <a:r>
                <a:rPr lang="en-US" sz="1200" dirty="0"/>
                <a:t>40% X 36 = </a:t>
              </a:r>
              <a:r>
                <a:rPr lang="en-US" sz="1200" b="1" dirty="0"/>
                <a:t>14 </a:t>
              </a:r>
              <a:r>
                <a:rPr lang="en-US" sz="1200" b="1" dirty="0" err="1"/>
                <a:t>hrs</a:t>
              </a:r>
              <a:endParaRPr lang="en-US" sz="1200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706889E-C1D2-410B-88D9-21E7DC90BFB3}"/>
                </a:ext>
              </a:extLst>
            </p:cNvPr>
            <p:cNvSpPr txBox="1"/>
            <p:nvPr/>
          </p:nvSpPr>
          <p:spPr>
            <a:xfrm>
              <a:off x="3544219" y="3384174"/>
              <a:ext cx="9958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Assessment</a:t>
              </a:r>
            </a:p>
            <a:p>
              <a:pPr algn="ctr"/>
              <a:r>
                <a:rPr lang="en-US" sz="1200" b="1" dirty="0"/>
                <a:t>20 =</a:t>
              </a:r>
            </a:p>
            <a:p>
              <a:pPr algn="ctr"/>
              <a:r>
                <a:rPr lang="en-US" sz="1200" dirty="0"/>
                <a:t>40% X 36 = </a:t>
              </a:r>
              <a:r>
                <a:rPr lang="en-US" sz="1200" b="1" dirty="0"/>
                <a:t>8 </a:t>
              </a:r>
              <a:r>
                <a:rPr lang="en-US" sz="1200" b="1" dirty="0" err="1"/>
                <a:t>hrs</a:t>
              </a:r>
              <a:endParaRPr lang="en-US" sz="1200" b="1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FD9C8A7-F731-4DFA-B725-1C0A8D29A47B}"/>
              </a:ext>
            </a:extLst>
          </p:cNvPr>
          <p:cNvSpPr txBox="1"/>
          <p:nvPr/>
        </p:nvSpPr>
        <p:spPr>
          <a:xfrm>
            <a:off x="4410634" y="3926895"/>
            <a:ext cx="4610523" cy="4770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SBL 4 weeks with 30% SBL = 4 weeks</a:t>
            </a:r>
          </a:p>
          <a:p>
            <a:pPr algn="ctr"/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595E29-C2C7-4BE9-A4D7-BFFE62288677}"/>
              </a:ext>
            </a:extLst>
          </p:cNvPr>
          <p:cNvSpPr txBox="1"/>
          <p:nvPr/>
        </p:nvSpPr>
        <p:spPr>
          <a:xfrm>
            <a:off x="311700" y="3927156"/>
            <a:ext cx="3452226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 semester = 14 weeks (Teaching and Learning)</a:t>
            </a:r>
          </a:p>
          <a:p>
            <a:r>
              <a:rPr lang="en-US" sz="1200" dirty="0">
                <a:solidFill>
                  <a:schemeClr val="bg1"/>
                </a:solidFill>
              </a:rPr>
              <a:t>SBL Hours </a:t>
            </a:r>
            <a:r>
              <a:rPr lang="en-US" sz="12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1200" dirty="0">
                <a:solidFill>
                  <a:schemeClr val="bg1"/>
                </a:solidFill>
              </a:rPr>
              <a:t> 14 Weeks?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36 / 120 * 14 = 4.2 (4 weeks)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279242A-C4B7-4A04-8553-89572F1C78AE}"/>
              </a:ext>
            </a:extLst>
          </p:cNvPr>
          <p:cNvGrpSpPr/>
          <p:nvPr/>
        </p:nvGrpSpPr>
        <p:grpSpPr>
          <a:xfrm>
            <a:off x="4502635" y="1017813"/>
            <a:ext cx="4458182" cy="2860418"/>
            <a:chOff x="4502635" y="1017813"/>
            <a:chExt cx="4458182" cy="286041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DE96C3C-D6F5-4DFF-A76E-8FBCC02B9205}"/>
                </a:ext>
              </a:extLst>
            </p:cNvPr>
            <p:cNvGrpSpPr/>
            <p:nvPr/>
          </p:nvGrpSpPr>
          <p:grpSpPr>
            <a:xfrm>
              <a:off x="4688365" y="1017813"/>
              <a:ext cx="4000917" cy="2519140"/>
              <a:chOff x="4263074" y="1017725"/>
              <a:chExt cx="4000917" cy="251914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33BE1982-AFFA-4516-898E-10A139D481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63074" y="1899453"/>
                <a:ext cx="4000917" cy="1637412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11CA2243-9652-4FE5-83A6-75D7F76F39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09288" y="1017725"/>
                <a:ext cx="2708489" cy="849272"/>
              </a:xfrm>
              <a:prstGeom prst="rect">
                <a:avLst/>
              </a:prstGeom>
            </p:spPr>
          </p:pic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1BC35B3-0621-4683-B83D-D432D3BAF0D5}"/>
                </a:ext>
              </a:extLst>
            </p:cNvPr>
            <p:cNvSpPr/>
            <p:nvPr/>
          </p:nvSpPr>
          <p:spPr>
            <a:xfrm>
              <a:off x="4502635" y="1825165"/>
              <a:ext cx="4421232" cy="18806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63F87CD-5A14-4B5A-A9F1-65A04BDF154B}"/>
                </a:ext>
              </a:extLst>
            </p:cNvPr>
            <p:cNvGrpSpPr/>
            <p:nvPr/>
          </p:nvGrpSpPr>
          <p:grpSpPr>
            <a:xfrm>
              <a:off x="4742249" y="1941461"/>
              <a:ext cx="4218568" cy="1936770"/>
              <a:chOff x="164166" y="1659289"/>
              <a:chExt cx="3581777" cy="1484503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5D86B8E-39E2-4122-B2F8-AFAFCBC59C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4166" y="1659289"/>
                <a:ext cx="3581777" cy="1465874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0C42D3-AB2C-451C-ABE5-EEBFAED03B03}"/>
                  </a:ext>
                </a:extLst>
              </p:cNvPr>
              <p:cNvSpPr txBox="1"/>
              <p:nvPr/>
            </p:nvSpPr>
            <p:spPr>
              <a:xfrm>
                <a:off x="1377780" y="2780270"/>
                <a:ext cx="639461" cy="200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/>
                  <a:t>Online</a:t>
                </a:r>
                <a:endParaRPr lang="en-MY" sz="700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CD27110-EDA6-4573-B812-CFDD1847EEFF}"/>
                  </a:ext>
                </a:extLst>
              </p:cNvPr>
              <p:cNvSpPr txBox="1"/>
              <p:nvPr/>
            </p:nvSpPr>
            <p:spPr>
              <a:xfrm>
                <a:off x="1377780" y="2943737"/>
                <a:ext cx="639461" cy="200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/>
                  <a:t>F2F class</a:t>
                </a:r>
                <a:endParaRPr lang="en-MY" sz="7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599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91;p2">
            <a:extLst>
              <a:ext uri="{FF2B5EF4-FFF2-40B4-BE49-F238E27FC236}">
                <a16:creationId xmlns:a16="http://schemas.microsoft.com/office/drawing/2014/main" id="{2676A852-AA21-924B-8099-1B0D9D0538ED}"/>
              </a:ext>
            </a:extLst>
          </p:cNvPr>
          <p:cNvCxnSpPr/>
          <p:nvPr/>
        </p:nvCxnSpPr>
        <p:spPr>
          <a:xfrm>
            <a:off x="384630" y="857700"/>
            <a:ext cx="8425541" cy="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Google Shape;89;p2">
            <a:extLst>
              <a:ext uri="{FF2B5EF4-FFF2-40B4-BE49-F238E27FC236}">
                <a16:creationId xmlns:a16="http://schemas.microsoft.com/office/drawing/2014/main" id="{E3DBC3F8-BDF9-CC4E-86E2-1BE40F82B0BA}"/>
              </a:ext>
            </a:extLst>
          </p:cNvPr>
          <p:cNvSpPr txBox="1"/>
          <p:nvPr/>
        </p:nvSpPr>
        <p:spPr>
          <a:xfrm>
            <a:off x="747486" y="359137"/>
            <a:ext cx="619722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ms-MY" sz="1800" b="1" dirty="0">
                <a:solidFill>
                  <a:schemeClr val="tx1"/>
                </a:solidFill>
              </a:rPr>
              <a:t>HOW TO DESIGN SUBSTITUTE BLENDED LEARNING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D88F157-2C1D-2048-B985-C1DCB812EE82}"/>
              </a:ext>
            </a:extLst>
          </p:cNvPr>
          <p:cNvSpPr txBox="1"/>
          <p:nvPr/>
        </p:nvSpPr>
        <p:spPr>
          <a:xfrm>
            <a:off x="5435247" y="3773989"/>
            <a:ext cx="284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ms-MY" sz="18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3F9985-F423-DB4F-B51F-D43BB79B6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65" y="956834"/>
            <a:ext cx="1924107" cy="6033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670524-D62C-7C43-AAD3-428FC7DC5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310" y="1227624"/>
            <a:ext cx="4728783" cy="3058176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923A6C2F-4462-A044-A51E-BE6348CFA2B7}"/>
              </a:ext>
            </a:extLst>
          </p:cNvPr>
          <p:cNvSpPr/>
          <p:nvPr/>
        </p:nvSpPr>
        <p:spPr>
          <a:xfrm>
            <a:off x="384630" y="361478"/>
            <a:ext cx="420915" cy="420915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dirty="0">
                <a:solidFill>
                  <a:srgbClr val="002060"/>
                </a:solidFill>
              </a:rPr>
              <a:t>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65EA140-AC37-4262-9F10-06047E1AF913}"/>
              </a:ext>
            </a:extLst>
          </p:cNvPr>
          <p:cNvGrpSpPr/>
          <p:nvPr/>
        </p:nvGrpSpPr>
        <p:grpSpPr>
          <a:xfrm>
            <a:off x="164166" y="1659289"/>
            <a:ext cx="3581777" cy="1484503"/>
            <a:chOff x="164166" y="1659289"/>
            <a:chExt cx="3581777" cy="148450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1858293-6D75-A146-9722-D137D9432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4166" y="1659289"/>
              <a:ext cx="3581777" cy="1465874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3FE70D9-022B-4AF9-8F56-5151E412052C}"/>
                </a:ext>
              </a:extLst>
            </p:cNvPr>
            <p:cNvSpPr txBox="1"/>
            <p:nvPr/>
          </p:nvSpPr>
          <p:spPr>
            <a:xfrm>
              <a:off x="1377780" y="2780270"/>
              <a:ext cx="639461" cy="2000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700" dirty="0"/>
                <a:t>Online</a:t>
              </a:r>
              <a:endParaRPr lang="en-MY" sz="7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B7968E-B02C-4FCF-A239-9915557756C1}"/>
                </a:ext>
              </a:extLst>
            </p:cNvPr>
            <p:cNvSpPr txBox="1"/>
            <p:nvPr/>
          </p:nvSpPr>
          <p:spPr>
            <a:xfrm>
              <a:off x="1377780" y="2943737"/>
              <a:ext cx="639461" cy="2000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700" dirty="0"/>
                <a:t>F2F class</a:t>
              </a:r>
              <a:endParaRPr lang="en-MY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88764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8047"/>
            <a:ext cx="9144000" cy="490271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5985" y="496823"/>
            <a:ext cx="6513830" cy="73914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Asynchronous Online</a:t>
            </a:r>
            <a:r>
              <a:rPr sz="24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Remote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Learning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30% SBL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4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weeks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63695" y="2178177"/>
            <a:ext cx="15582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Arial"/>
                <a:cs typeface="Arial"/>
              </a:rPr>
              <a:t>Activity</a:t>
            </a:r>
            <a:r>
              <a:rPr sz="1050" b="1" spc="28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40%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=</a:t>
            </a:r>
            <a:r>
              <a:rPr sz="1050" b="1" spc="-2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14</a:t>
            </a:r>
            <a:r>
              <a:rPr sz="1050" b="1" spc="-2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hours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47237" y="2482725"/>
            <a:ext cx="9175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Web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2.0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tools: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47237" y="2649811"/>
            <a:ext cx="1866900" cy="118364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300"/>
              </a:spcBef>
              <a:buChar char="•"/>
              <a:tabLst>
                <a:tab pos="227329" algn="l"/>
                <a:tab pos="227965" algn="l"/>
              </a:tabLst>
            </a:pPr>
            <a:r>
              <a:rPr sz="1100" spc="-10" dirty="0">
                <a:latin typeface="Arial"/>
                <a:cs typeface="Arial"/>
              </a:rPr>
              <a:t>Kahoot</a:t>
            </a:r>
            <a:endParaRPr sz="110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spcBef>
                <a:spcPts val="204"/>
              </a:spcBef>
              <a:buChar char="•"/>
              <a:tabLst>
                <a:tab pos="227329" algn="l"/>
                <a:tab pos="227965" algn="l"/>
              </a:tabLst>
            </a:pPr>
            <a:r>
              <a:rPr sz="1100" spc="-10" dirty="0">
                <a:latin typeface="Arial"/>
                <a:cs typeface="Arial"/>
              </a:rPr>
              <a:t>Padlet</a:t>
            </a:r>
            <a:endParaRPr sz="110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spcBef>
                <a:spcPts val="190"/>
              </a:spcBef>
              <a:buChar char="•"/>
              <a:tabLst>
                <a:tab pos="227329" algn="l"/>
                <a:tab pos="227965" algn="l"/>
              </a:tabLst>
            </a:pPr>
            <a:r>
              <a:rPr sz="1100" spc="-10" dirty="0">
                <a:latin typeface="Arial"/>
                <a:cs typeface="Arial"/>
              </a:rPr>
              <a:t>edPuzzle</a:t>
            </a:r>
            <a:endParaRPr sz="110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spcBef>
                <a:spcPts val="204"/>
              </a:spcBef>
              <a:buChar char="•"/>
              <a:tabLst>
                <a:tab pos="227329" algn="l"/>
                <a:tab pos="227965" algn="l"/>
              </a:tabLst>
            </a:pPr>
            <a:r>
              <a:rPr sz="1100" dirty="0">
                <a:latin typeface="Arial"/>
                <a:cs typeface="Arial"/>
              </a:rPr>
              <a:t>Collaborative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learning</a:t>
            </a:r>
            <a:endParaRPr sz="110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spcBef>
                <a:spcPts val="195"/>
              </a:spcBef>
              <a:buChar char="•"/>
              <a:tabLst>
                <a:tab pos="227329" algn="l"/>
                <a:tab pos="227965" algn="l"/>
              </a:tabLst>
            </a:pPr>
            <a:r>
              <a:rPr sz="1100" dirty="0">
                <a:latin typeface="Arial"/>
                <a:cs typeface="Arial"/>
              </a:rPr>
              <a:t>Lab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tutorial</a:t>
            </a:r>
            <a:endParaRPr sz="110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spcBef>
                <a:spcPts val="200"/>
              </a:spcBef>
              <a:buChar char="•"/>
              <a:tabLst>
                <a:tab pos="227329" algn="l"/>
                <a:tab pos="227965" algn="l"/>
              </a:tabLst>
            </a:pPr>
            <a:r>
              <a:rPr sz="1100" dirty="0">
                <a:latin typeface="Arial"/>
                <a:cs typeface="Arial"/>
              </a:rPr>
              <a:t>Forum,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chatting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KALAM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64379" y="1635251"/>
            <a:ext cx="487679" cy="48767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13030" y="2039485"/>
            <a:ext cx="2835275" cy="226123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511175">
              <a:lnSpc>
                <a:spcPct val="100000"/>
              </a:lnSpc>
              <a:spcBef>
                <a:spcPts val="819"/>
              </a:spcBef>
            </a:pPr>
            <a:r>
              <a:rPr sz="1050" b="1" dirty="0">
                <a:latin typeface="Arial"/>
                <a:cs typeface="Arial"/>
              </a:rPr>
              <a:t>Material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40%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=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14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hours</a:t>
            </a:r>
            <a:endParaRPr sz="105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spcBef>
                <a:spcPts val="795"/>
              </a:spcBef>
              <a:buChar char="•"/>
              <a:tabLst>
                <a:tab pos="227329" algn="l"/>
                <a:tab pos="227965" algn="l"/>
              </a:tabLst>
            </a:pPr>
            <a:r>
              <a:rPr sz="1100" dirty="0">
                <a:latin typeface="Arial"/>
                <a:cs typeface="Arial"/>
              </a:rPr>
              <a:t>Content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video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developed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by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SME</a:t>
            </a:r>
            <a:endParaRPr sz="110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spcBef>
                <a:spcPts val="35"/>
              </a:spcBef>
              <a:buChar char="•"/>
              <a:tabLst>
                <a:tab pos="227329" algn="l"/>
                <a:tab pos="227965" algn="l"/>
              </a:tabLst>
            </a:pPr>
            <a:r>
              <a:rPr sz="1100" spc="-10" dirty="0">
                <a:latin typeface="Arial"/>
                <a:cs typeface="Arial"/>
              </a:rPr>
              <a:t>Podcast</a:t>
            </a:r>
            <a:endParaRPr sz="110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spcBef>
                <a:spcPts val="25"/>
              </a:spcBef>
              <a:buChar char="•"/>
              <a:tabLst>
                <a:tab pos="227329" algn="l"/>
                <a:tab pos="227965" algn="l"/>
              </a:tabLst>
            </a:pPr>
            <a:r>
              <a:rPr sz="1100" spc="-10" dirty="0">
                <a:latin typeface="Arial"/>
                <a:cs typeface="Arial"/>
              </a:rPr>
              <a:t>Screencast</a:t>
            </a:r>
            <a:endParaRPr sz="110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spcBef>
                <a:spcPts val="35"/>
              </a:spcBef>
              <a:buChar char="•"/>
              <a:tabLst>
                <a:tab pos="227329" algn="l"/>
                <a:tab pos="227965" algn="l"/>
              </a:tabLst>
            </a:pPr>
            <a:r>
              <a:rPr sz="1100" dirty="0">
                <a:latin typeface="Arial"/>
                <a:cs typeface="Arial"/>
              </a:rPr>
              <a:t>Narrated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presentation</a:t>
            </a:r>
            <a:endParaRPr sz="1100">
              <a:latin typeface="Arial"/>
              <a:cs typeface="Arial"/>
            </a:endParaRPr>
          </a:p>
          <a:p>
            <a:pPr marL="218440" marR="5080" indent="-205740">
              <a:lnSpc>
                <a:spcPts val="1360"/>
              </a:lnSpc>
              <a:spcBef>
                <a:spcPts val="35"/>
              </a:spcBef>
              <a:buChar char="•"/>
              <a:tabLst>
                <a:tab pos="227329" algn="l"/>
                <a:tab pos="227965" algn="l"/>
              </a:tabLst>
            </a:pPr>
            <a:r>
              <a:rPr sz="1100" dirty="0">
                <a:latin typeface="Arial"/>
                <a:cs typeface="Arial"/>
              </a:rPr>
              <a:t>Animation/Web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2.0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tools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: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powtoon,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prezi </a:t>
            </a:r>
            <a:r>
              <a:rPr sz="1100" spc="-25" dirty="0">
                <a:latin typeface="Arial"/>
                <a:cs typeface="Arial"/>
              </a:rPr>
              <a:t>etc</a:t>
            </a:r>
            <a:endParaRPr sz="1100">
              <a:latin typeface="Arial"/>
              <a:cs typeface="Arial"/>
            </a:endParaRPr>
          </a:p>
          <a:p>
            <a:pPr marL="227329" indent="-215265">
              <a:lnSpc>
                <a:spcPts val="1290"/>
              </a:lnSpc>
              <a:buChar char="•"/>
              <a:tabLst>
                <a:tab pos="227329" algn="l"/>
                <a:tab pos="227965" algn="l"/>
              </a:tabLst>
            </a:pPr>
            <a:r>
              <a:rPr sz="1100" dirty="0">
                <a:latin typeface="Arial"/>
                <a:cs typeface="Arial"/>
              </a:rPr>
              <a:t>Simulation</a:t>
            </a:r>
            <a:r>
              <a:rPr sz="1100" spc="8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(VR/AR/MR)</a:t>
            </a:r>
            <a:endParaRPr sz="110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spcBef>
                <a:spcPts val="40"/>
              </a:spcBef>
              <a:buChar char="•"/>
              <a:tabLst>
                <a:tab pos="227329" algn="l"/>
                <a:tab pos="227965" algn="l"/>
              </a:tabLst>
            </a:pPr>
            <a:r>
              <a:rPr sz="1100" dirty="0">
                <a:latin typeface="Arial"/>
                <a:cs typeface="Arial"/>
              </a:rPr>
              <a:t>Interactive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content.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Example: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ThingLink</a:t>
            </a:r>
            <a:endParaRPr sz="110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spcBef>
                <a:spcPts val="25"/>
              </a:spcBef>
              <a:buChar char="•"/>
              <a:tabLst>
                <a:tab pos="227329" algn="l"/>
                <a:tab pos="227965" algn="l"/>
              </a:tabLst>
            </a:pPr>
            <a:r>
              <a:rPr sz="1100" dirty="0">
                <a:latin typeface="Arial"/>
                <a:cs typeface="Arial"/>
              </a:rPr>
              <a:t>Interview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video</a:t>
            </a:r>
            <a:endParaRPr sz="110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spcBef>
                <a:spcPts val="35"/>
              </a:spcBef>
              <a:buChar char="•"/>
              <a:tabLst>
                <a:tab pos="227329" algn="l"/>
                <a:tab pos="227965" algn="l"/>
              </a:tabLst>
            </a:pPr>
            <a:r>
              <a:rPr sz="1100" dirty="0">
                <a:latin typeface="Arial"/>
                <a:cs typeface="Arial"/>
              </a:rPr>
              <a:t>Practical/laboratory</a:t>
            </a:r>
            <a:r>
              <a:rPr sz="1100" spc="14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video</a:t>
            </a:r>
            <a:endParaRPr sz="110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spcBef>
                <a:spcPts val="25"/>
              </a:spcBef>
              <a:buChar char="•"/>
              <a:tabLst>
                <a:tab pos="227329" algn="l"/>
                <a:tab pos="227965" algn="l"/>
              </a:tabLst>
            </a:pPr>
            <a:r>
              <a:rPr sz="1100" dirty="0">
                <a:latin typeface="Arial"/>
                <a:cs typeface="Arial"/>
              </a:rPr>
              <a:t>Industry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visit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video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1076" y="1620015"/>
            <a:ext cx="478535" cy="47853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636257" y="2173986"/>
            <a:ext cx="175513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Arial"/>
                <a:cs typeface="Arial"/>
              </a:rPr>
              <a:t>Assessment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20%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=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8</a:t>
            </a:r>
            <a:r>
              <a:rPr sz="1050" b="1" spc="-10" dirty="0">
                <a:latin typeface="Arial"/>
                <a:cs typeface="Arial"/>
              </a:rPr>
              <a:t> hours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70677" y="2482725"/>
            <a:ext cx="12712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Online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Assessment: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70677" y="2649811"/>
            <a:ext cx="1252855" cy="79819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300"/>
              </a:spcBef>
              <a:buSzPct val="90909"/>
              <a:buFont typeface="Symbol"/>
              <a:buChar char=""/>
              <a:tabLst>
                <a:tab pos="269875" algn="l"/>
                <a:tab pos="270510" algn="l"/>
              </a:tabLst>
            </a:pPr>
            <a:r>
              <a:rPr sz="1100" spc="-20" dirty="0">
                <a:latin typeface="Arial"/>
                <a:cs typeface="Arial"/>
              </a:rPr>
              <a:t>Quiz</a:t>
            </a:r>
            <a:endParaRPr sz="11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204"/>
              </a:spcBef>
              <a:buSzPct val="90909"/>
              <a:buFont typeface="Symbol"/>
              <a:buChar char=""/>
              <a:tabLst>
                <a:tab pos="269875" algn="l"/>
                <a:tab pos="270510" algn="l"/>
              </a:tabLst>
            </a:pPr>
            <a:r>
              <a:rPr sz="1100" spc="-10" dirty="0">
                <a:latin typeface="Arial"/>
                <a:cs typeface="Arial"/>
              </a:rPr>
              <a:t>Assignment</a:t>
            </a:r>
            <a:endParaRPr sz="11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190"/>
              </a:spcBef>
              <a:buSzPct val="90909"/>
              <a:buFont typeface="Symbol"/>
              <a:buChar char=""/>
              <a:tabLst>
                <a:tab pos="269875" algn="l"/>
                <a:tab pos="270510" algn="l"/>
              </a:tabLst>
            </a:pPr>
            <a:r>
              <a:rPr sz="1100" dirty="0">
                <a:latin typeface="Arial"/>
                <a:cs typeface="Arial"/>
              </a:rPr>
              <a:t>Hands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on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Test</a:t>
            </a:r>
            <a:endParaRPr sz="11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204"/>
              </a:spcBef>
              <a:buSzPct val="90909"/>
              <a:buFont typeface="Symbol"/>
              <a:buChar char=""/>
              <a:tabLst>
                <a:tab pos="269875" algn="l"/>
                <a:tab pos="270510" algn="l"/>
              </a:tabLst>
            </a:pPr>
            <a:r>
              <a:rPr sz="1100" dirty="0">
                <a:latin typeface="Arial"/>
                <a:cs typeface="Arial"/>
              </a:rPr>
              <a:t>Peer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evaluation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12864" y="1615439"/>
            <a:ext cx="576071" cy="57911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71927" y="3710937"/>
            <a:ext cx="6672072" cy="133883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855722" y="3876240"/>
            <a:ext cx="62928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C00000"/>
                </a:solidFill>
                <a:latin typeface="Arial"/>
                <a:cs typeface="Arial"/>
              </a:rPr>
              <a:t>ENGAGEMENT?</a:t>
            </a:r>
            <a:r>
              <a:rPr sz="4800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800" spc="-10" dirty="0">
                <a:solidFill>
                  <a:srgbClr val="C00000"/>
                </a:solidFill>
                <a:latin typeface="Arial"/>
                <a:cs typeface="Arial"/>
              </a:rPr>
              <a:t>(Y/N)</a:t>
            </a:r>
            <a:endParaRPr sz="4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52967" y="4781593"/>
            <a:ext cx="2292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25" dirty="0">
                <a:solidFill>
                  <a:srgbClr val="595959"/>
                </a:solidFill>
                <a:latin typeface="Arial"/>
                <a:cs typeface="Arial"/>
              </a:rPr>
              <a:t>16</a:t>
            </a:fld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3711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38326" y="3651758"/>
            <a:ext cx="339725" cy="516255"/>
            <a:chOff x="1338326" y="3651758"/>
            <a:chExt cx="339725" cy="516255"/>
          </a:xfrm>
        </p:grpSpPr>
        <p:sp>
          <p:nvSpPr>
            <p:cNvPr id="3" name="object 3"/>
            <p:cNvSpPr/>
            <p:nvPr/>
          </p:nvSpPr>
          <p:spPr>
            <a:xfrm>
              <a:off x="1351026" y="3664458"/>
              <a:ext cx="314325" cy="490855"/>
            </a:xfrm>
            <a:custGeom>
              <a:avLst/>
              <a:gdLst/>
              <a:ahLst/>
              <a:cxnLst/>
              <a:rect l="l" t="t" r="r" b="b"/>
              <a:pathLst>
                <a:path w="314325" h="490854">
                  <a:moveTo>
                    <a:pt x="261620" y="0"/>
                  </a:moveTo>
                  <a:lnTo>
                    <a:pt x="52324" y="0"/>
                  </a:lnTo>
                  <a:lnTo>
                    <a:pt x="31932" y="4103"/>
                  </a:lnTo>
                  <a:lnTo>
                    <a:pt x="15303" y="15303"/>
                  </a:lnTo>
                  <a:lnTo>
                    <a:pt x="4103" y="31932"/>
                  </a:lnTo>
                  <a:lnTo>
                    <a:pt x="0" y="52324"/>
                  </a:lnTo>
                  <a:lnTo>
                    <a:pt x="0" y="438406"/>
                  </a:lnTo>
                  <a:lnTo>
                    <a:pt x="4103" y="458770"/>
                  </a:lnTo>
                  <a:lnTo>
                    <a:pt x="15303" y="475402"/>
                  </a:lnTo>
                  <a:lnTo>
                    <a:pt x="31932" y="486616"/>
                  </a:lnTo>
                  <a:lnTo>
                    <a:pt x="52324" y="490729"/>
                  </a:lnTo>
                  <a:lnTo>
                    <a:pt x="261620" y="490729"/>
                  </a:lnTo>
                  <a:lnTo>
                    <a:pt x="282011" y="486616"/>
                  </a:lnTo>
                  <a:lnTo>
                    <a:pt x="298640" y="475402"/>
                  </a:lnTo>
                  <a:lnTo>
                    <a:pt x="309840" y="458770"/>
                  </a:lnTo>
                  <a:lnTo>
                    <a:pt x="313944" y="438406"/>
                  </a:lnTo>
                  <a:lnTo>
                    <a:pt x="313944" y="52324"/>
                  </a:lnTo>
                  <a:lnTo>
                    <a:pt x="309840" y="31932"/>
                  </a:lnTo>
                  <a:lnTo>
                    <a:pt x="298640" y="15303"/>
                  </a:lnTo>
                  <a:lnTo>
                    <a:pt x="282011" y="4103"/>
                  </a:lnTo>
                  <a:lnTo>
                    <a:pt x="261620" y="0"/>
                  </a:lnTo>
                  <a:close/>
                </a:path>
              </a:pathLst>
            </a:custGeom>
            <a:solidFill>
              <a:srgbClr val="91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51026" y="3664458"/>
              <a:ext cx="314325" cy="490855"/>
            </a:xfrm>
            <a:custGeom>
              <a:avLst/>
              <a:gdLst/>
              <a:ahLst/>
              <a:cxnLst/>
              <a:rect l="l" t="t" r="r" b="b"/>
              <a:pathLst>
                <a:path w="314325" h="490854">
                  <a:moveTo>
                    <a:pt x="0" y="52324"/>
                  </a:moveTo>
                  <a:lnTo>
                    <a:pt x="4103" y="31932"/>
                  </a:lnTo>
                  <a:lnTo>
                    <a:pt x="15303" y="15303"/>
                  </a:lnTo>
                  <a:lnTo>
                    <a:pt x="31932" y="4103"/>
                  </a:lnTo>
                  <a:lnTo>
                    <a:pt x="52324" y="0"/>
                  </a:lnTo>
                  <a:lnTo>
                    <a:pt x="261620" y="0"/>
                  </a:lnTo>
                  <a:lnTo>
                    <a:pt x="282011" y="4103"/>
                  </a:lnTo>
                  <a:lnTo>
                    <a:pt x="298640" y="15303"/>
                  </a:lnTo>
                  <a:lnTo>
                    <a:pt x="309840" y="31932"/>
                  </a:lnTo>
                  <a:lnTo>
                    <a:pt x="313944" y="52324"/>
                  </a:lnTo>
                  <a:lnTo>
                    <a:pt x="313944" y="438406"/>
                  </a:lnTo>
                  <a:lnTo>
                    <a:pt x="309840" y="458770"/>
                  </a:lnTo>
                  <a:lnTo>
                    <a:pt x="298640" y="475402"/>
                  </a:lnTo>
                  <a:lnTo>
                    <a:pt x="282011" y="486616"/>
                  </a:lnTo>
                  <a:lnTo>
                    <a:pt x="261620" y="490729"/>
                  </a:lnTo>
                  <a:lnTo>
                    <a:pt x="52324" y="490729"/>
                  </a:lnTo>
                  <a:lnTo>
                    <a:pt x="31932" y="486616"/>
                  </a:lnTo>
                  <a:lnTo>
                    <a:pt x="15303" y="475402"/>
                  </a:lnTo>
                  <a:lnTo>
                    <a:pt x="4103" y="458770"/>
                  </a:lnTo>
                  <a:lnTo>
                    <a:pt x="0" y="438406"/>
                  </a:lnTo>
                  <a:lnTo>
                    <a:pt x="0" y="52324"/>
                  </a:lnTo>
                  <a:close/>
                </a:path>
              </a:pathLst>
            </a:custGeom>
            <a:ln w="254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1224" y="3913634"/>
              <a:ext cx="193547" cy="17830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1892" y="3709417"/>
              <a:ext cx="182879" cy="167638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766574" y="1655063"/>
            <a:ext cx="265430" cy="276225"/>
          </a:xfrm>
          <a:custGeom>
            <a:avLst/>
            <a:gdLst/>
            <a:ahLst/>
            <a:cxnLst/>
            <a:rect l="l" t="t" r="r" b="b"/>
            <a:pathLst>
              <a:path w="265430" h="276225">
                <a:moveTo>
                  <a:pt x="132585" y="0"/>
                </a:moveTo>
                <a:lnTo>
                  <a:pt x="90676" y="7028"/>
                </a:lnTo>
                <a:lnTo>
                  <a:pt x="54280" y="26602"/>
                </a:lnTo>
                <a:lnTo>
                  <a:pt x="25580" y="56455"/>
                </a:lnTo>
                <a:lnTo>
                  <a:pt x="6758" y="94317"/>
                </a:lnTo>
                <a:lnTo>
                  <a:pt x="0" y="137922"/>
                </a:lnTo>
                <a:lnTo>
                  <a:pt x="6758" y="181526"/>
                </a:lnTo>
                <a:lnTo>
                  <a:pt x="25580" y="219388"/>
                </a:lnTo>
                <a:lnTo>
                  <a:pt x="54280" y="249241"/>
                </a:lnTo>
                <a:lnTo>
                  <a:pt x="90676" y="268815"/>
                </a:lnTo>
                <a:lnTo>
                  <a:pt x="132585" y="275844"/>
                </a:lnTo>
                <a:lnTo>
                  <a:pt x="174493" y="268815"/>
                </a:lnTo>
                <a:lnTo>
                  <a:pt x="210890" y="249241"/>
                </a:lnTo>
                <a:lnTo>
                  <a:pt x="239590" y="219388"/>
                </a:lnTo>
                <a:lnTo>
                  <a:pt x="258411" y="181526"/>
                </a:lnTo>
                <a:lnTo>
                  <a:pt x="265170" y="137922"/>
                </a:lnTo>
                <a:lnTo>
                  <a:pt x="258411" y="94317"/>
                </a:lnTo>
                <a:lnTo>
                  <a:pt x="239590" y="56455"/>
                </a:lnTo>
                <a:lnTo>
                  <a:pt x="210890" y="26602"/>
                </a:lnTo>
                <a:lnTo>
                  <a:pt x="174493" y="7028"/>
                </a:lnTo>
                <a:lnTo>
                  <a:pt x="132585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54457" y="1708784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1142" y="2189988"/>
            <a:ext cx="265430" cy="276225"/>
          </a:xfrm>
          <a:custGeom>
            <a:avLst/>
            <a:gdLst/>
            <a:ahLst/>
            <a:cxnLst/>
            <a:rect l="l" t="t" r="r" b="b"/>
            <a:pathLst>
              <a:path w="265430" h="276225">
                <a:moveTo>
                  <a:pt x="132591" y="0"/>
                </a:moveTo>
                <a:lnTo>
                  <a:pt x="90682" y="7028"/>
                </a:lnTo>
                <a:lnTo>
                  <a:pt x="54284" y="26602"/>
                </a:lnTo>
                <a:lnTo>
                  <a:pt x="25582" y="56455"/>
                </a:lnTo>
                <a:lnTo>
                  <a:pt x="6759" y="94317"/>
                </a:lnTo>
                <a:lnTo>
                  <a:pt x="0" y="137922"/>
                </a:lnTo>
                <a:lnTo>
                  <a:pt x="6759" y="181526"/>
                </a:lnTo>
                <a:lnTo>
                  <a:pt x="25582" y="219388"/>
                </a:lnTo>
                <a:lnTo>
                  <a:pt x="54284" y="249241"/>
                </a:lnTo>
                <a:lnTo>
                  <a:pt x="90682" y="268815"/>
                </a:lnTo>
                <a:lnTo>
                  <a:pt x="132591" y="275844"/>
                </a:lnTo>
                <a:lnTo>
                  <a:pt x="174500" y="268815"/>
                </a:lnTo>
                <a:lnTo>
                  <a:pt x="210896" y="249241"/>
                </a:lnTo>
                <a:lnTo>
                  <a:pt x="239596" y="219388"/>
                </a:lnTo>
                <a:lnTo>
                  <a:pt x="258418" y="181526"/>
                </a:lnTo>
                <a:lnTo>
                  <a:pt x="265177" y="137922"/>
                </a:lnTo>
                <a:lnTo>
                  <a:pt x="258418" y="94317"/>
                </a:lnTo>
                <a:lnTo>
                  <a:pt x="239596" y="56455"/>
                </a:lnTo>
                <a:lnTo>
                  <a:pt x="210896" y="26602"/>
                </a:lnTo>
                <a:lnTo>
                  <a:pt x="174500" y="7028"/>
                </a:lnTo>
                <a:lnTo>
                  <a:pt x="132591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335277" y="1528825"/>
            <a:ext cx="354965" cy="2108835"/>
            <a:chOff x="1335277" y="1528825"/>
            <a:chExt cx="354965" cy="2108835"/>
          </a:xfrm>
        </p:grpSpPr>
        <p:sp>
          <p:nvSpPr>
            <p:cNvPr id="11" name="object 11"/>
            <p:cNvSpPr/>
            <p:nvPr/>
          </p:nvSpPr>
          <p:spPr>
            <a:xfrm>
              <a:off x="1347977" y="3134105"/>
              <a:ext cx="314325" cy="490855"/>
            </a:xfrm>
            <a:custGeom>
              <a:avLst/>
              <a:gdLst/>
              <a:ahLst/>
              <a:cxnLst/>
              <a:rect l="l" t="t" r="r" b="b"/>
              <a:pathLst>
                <a:path w="314325" h="490854">
                  <a:moveTo>
                    <a:pt x="261620" y="0"/>
                  </a:moveTo>
                  <a:lnTo>
                    <a:pt x="52324" y="0"/>
                  </a:lnTo>
                  <a:lnTo>
                    <a:pt x="31932" y="4103"/>
                  </a:lnTo>
                  <a:lnTo>
                    <a:pt x="15303" y="15303"/>
                  </a:lnTo>
                  <a:lnTo>
                    <a:pt x="4103" y="31932"/>
                  </a:lnTo>
                  <a:lnTo>
                    <a:pt x="0" y="52324"/>
                  </a:lnTo>
                  <a:lnTo>
                    <a:pt x="0" y="438404"/>
                  </a:lnTo>
                  <a:lnTo>
                    <a:pt x="4103" y="458795"/>
                  </a:lnTo>
                  <a:lnTo>
                    <a:pt x="15303" y="475424"/>
                  </a:lnTo>
                  <a:lnTo>
                    <a:pt x="31932" y="486624"/>
                  </a:lnTo>
                  <a:lnTo>
                    <a:pt x="52324" y="490728"/>
                  </a:lnTo>
                  <a:lnTo>
                    <a:pt x="261620" y="490728"/>
                  </a:lnTo>
                  <a:lnTo>
                    <a:pt x="282011" y="486624"/>
                  </a:lnTo>
                  <a:lnTo>
                    <a:pt x="298640" y="475424"/>
                  </a:lnTo>
                  <a:lnTo>
                    <a:pt x="309840" y="458795"/>
                  </a:lnTo>
                  <a:lnTo>
                    <a:pt x="313944" y="438404"/>
                  </a:lnTo>
                  <a:lnTo>
                    <a:pt x="313944" y="52324"/>
                  </a:lnTo>
                  <a:lnTo>
                    <a:pt x="309840" y="31932"/>
                  </a:lnTo>
                  <a:lnTo>
                    <a:pt x="298640" y="15303"/>
                  </a:lnTo>
                  <a:lnTo>
                    <a:pt x="282011" y="4103"/>
                  </a:lnTo>
                  <a:lnTo>
                    <a:pt x="261620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47977" y="3134105"/>
              <a:ext cx="314325" cy="490855"/>
            </a:xfrm>
            <a:custGeom>
              <a:avLst/>
              <a:gdLst/>
              <a:ahLst/>
              <a:cxnLst/>
              <a:rect l="l" t="t" r="r" b="b"/>
              <a:pathLst>
                <a:path w="314325" h="490854">
                  <a:moveTo>
                    <a:pt x="0" y="52324"/>
                  </a:moveTo>
                  <a:lnTo>
                    <a:pt x="4103" y="31932"/>
                  </a:lnTo>
                  <a:lnTo>
                    <a:pt x="15303" y="15303"/>
                  </a:lnTo>
                  <a:lnTo>
                    <a:pt x="31932" y="4103"/>
                  </a:lnTo>
                  <a:lnTo>
                    <a:pt x="52324" y="0"/>
                  </a:lnTo>
                  <a:lnTo>
                    <a:pt x="261620" y="0"/>
                  </a:lnTo>
                  <a:lnTo>
                    <a:pt x="282011" y="4103"/>
                  </a:lnTo>
                  <a:lnTo>
                    <a:pt x="298640" y="15303"/>
                  </a:lnTo>
                  <a:lnTo>
                    <a:pt x="309840" y="31932"/>
                  </a:lnTo>
                  <a:lnTo>
                    <a:pt x="313944" y="52324"/>
                  </a:lnTo>
                  <a:lnTo>
                    <a:pt x="313944" y="438404"/>
                  </a:lnTo>
                  <a:lnTo>
                    <a:pt x="309840" y="458795"/>
                  </a:lnTo>
                  <a:lnTo>
                    <a:pt x="298640" y="475424"/>
                  </a:lnTo>
                  <a:lnTo>
                    <a:pt x="282011" y="486624"/>
                  </a:lnTo>
                  <a:lnTo>
                    <a:pt x="261620" y="490728"/>
                  </a:lnTo>
                  <a:lnTo>
                    <a:pt x="52324" y="490728"/>
                  </a:lnTo>
                  <a:lnTo>
                    <a:pt x="31932" y="486624"/>
                  </a:lnTo>
                  <a:lnTo>
                    <a:pt x="15303" y="475424"/>
                  </a:lnTo>
                  <a:lnTo>
                    <a:pt x="4103" y="458795"/>
                  </a:lnTo>
                  <a:lnTo>
                    <a:pt x="0" y="438404"/>
                  </a:lnTo>
                  <a:lnTo>
                    <a:pt x="0" y="52324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1891" y="3172968"/>
              <a:ext cx="172209" cy="15697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8175" y="3383281"/>
              <a:ext cx="195069" cy="17678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349501" y="2603753"/>
              <a:ext cx="314325" cy="490855"/>
            </a:xfrm>
            <a:custGeom>
              <a:avLst/>
              <a:gdLst/>
              <a:ahLst/>
              <a:cxnLst/>
              <a:rect l="l" t="t" r="r" b="b"/>
              <a:pathLst>
                <a:path w="314325" h="490855">
                  <a:moveTo>
                    <a:pt x="261620" y="0"/>
                  </a:moveTo>
                  <a:lnTo>
                    <a:pt x="52324" y="0"/>
                  </a:lnTo>
                  <a:lnTo>
                    <a:pt x="31932" y="4103"/>
                  </a:lnTo>
                  <a:lnTo>
                    <a:pt x="15303" y="15303"/>
                  </a:lnTo>
                  <a:lnTo>
                    <a:pt x="4103" y="31932"/>
                  </a:lnTo>
                  <a:lnTo>
                    <a:pt x="0" y="52324"/>
                  </a:lnTo>
                  <a:lnTo>
                    <a:pt x="0" y="438404"/>
                  </a:lnTo>
                  <a:lnTo>
                    <a:pt x="4103" y="458795"/>
                  </a:lnTo>
                  <a:lnTo>
                    <a:pt x="15303" y="475424"/>
                  </a:lnTo>
                  <a:lnTo>
                    <a:pt x="31932" y="486624"/>
                  </a:lnTo>
                  <a:lnTo>
                    <a:pt x="52324" y="490728"/>
                  </a:lnTo>
                  <a:lnTo>
                    <a:pt x="261620" y="490728"/>
                  </a:lnTo>
                  <a:lnTo>
                    <a:pt x="282011" y="486624"/>
                  </a:lnTo>
                  <a:lnTo>
                    <a:pt x="298640" y="475424"/>
                  </a:lnTo>
                  <a:lnTo>
                    <a:pt x="309840" y="458795"/>
                  </a:lnTo>
                  <a:lnTo>
                    <a:pt x="313944" y="438404"/>
                  </a:lnTo>
                  <a:lnTo>
                    <a:pt x="313944" y="52324"/>
                  </a:lnTo>
                  <a:lnTo>
                    <a:pt x="309840" y="31932"/>
                  </a:lnTo>
                  <a:lnTo>
                    <a:pt x="298640" y="15303"/>
                  </a:lnTo>
                  <a:lnTo>
                    <a:pt x="282011" y="4103"/>
                  </a:lnTo>
                  <a:lnTo>
                    <a:pt x="261620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49501" y="2603753"/>
              <a:ext cx="314325" cy="490855"/>
            </a:xfrm>
            <a:custGeom>
              <a:avLst/>
              <a:gdLst/>
              <a:ahLst/>
              <a:cxnLst/>
              <a:rect l="l" t="t" r="r" b="b"/>
              <a:pathLst>
                <a:path w="314325" h="490855">
                  <a:moveTo>
                    <a:pt x="0" y="52324"/>
                  </a:moveTo>
                  <a:lnTo>
                    <a:pt x="4103" y="31932"/>
                  </a:lnTo>
                  <a:lnTo>
                    <a:pt x="15303" y="15303"/>
                  </a:lnTo>
                  <a:lnTo>
                    <a:pt x="31932" y="4103"/>
                  </a:lnTo>
                  <a:lnTo>
                    <a:pt x="52324" y="0"/>
                  </a:lnTo>
                  <a:lnTo>
                    <a:pt x="261620" y="0"/>
                  </a:lnTo>
                  <a:lnTo>
                    <a:pt x="282011" y="4103"/>
                  </a:lnTo>
                  <a:lnTo>
                    <a:pt x="298640" y="15303"/>
                  </a:lnTo>
                  <a:lnTo>
                    <a:pt x="309840" y="31932"/>
                  </a:lnTo>
                  <a:lnTo>
                    <a:pt x="313944" y="52324"/>
                  </a:lnTo>
                  <a:lnTo>
                    <a:pt x="313944" y="438404"/>
                  </a:lnTo>
                  <a:lnTo>
                    <a:pt x="309840" y="458795"/>
                  </a:lnTo>
                  <a:lnTo>
                    <a:pt x="298640" y="475424"/>
                  </a:lnTo>
                  <a:lnTo>
                    <a:pt x="282011" y="486624"/>
                  </a:lnTo>
                  <a:lnTo>
                    <a:pt x="261620" y="490728"/>
                  </a:lnTo>
                  <a:lnTo>
                    <a:pt x="52324" y="490728"/>
                  </a:lnTo>
                  <a:lnTo>
                    <a:pt x="31932" y="486624"/>
                  </a:lnTo>
                  <a:lnTo>
                    <a:pt x="15303" y="475424"/>
                  </a:lnTo>
                  <a:lnTo>
                    <a:pt x="4103" y="458795"/>
                  </a:lnTo>
                  <a:lnTo>
                    <a:pt x="0" y="438404"/>
                  </a:lnTo>
                  <a:lnTo>
                    <a:pt x="0" y="52324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1891" y="2641094"/>
              <a:ext cx="173732" cy="15696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9699" y="2851404"/>
              <a:ext cx="195071" cy="17830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347977" y="1541525"/>
              <a:ext cx="314325" cy="490855"/>
            </a:xfrm>
            <a:custGeom>
              <a:avLst/>
              <a:gdLst/>
              <a:ahLst/>
              <a:cxnLst/>
              <a:rect l="l" t="t" r="r" b="b"/>
              <a:pathLst>
                <a:path w="314325" h="490855">
                  <a:moveTo>
                    <a:pt x="261620" y="0"/>
                  </a:moveTo>
                  <a:lnTo>
                    <a:pt x="52324" y="0"/>
                  </a:lnTo>
                  <a:lnTo>
                    <a:pt x="31932" y="4103"/>
                  </a:lnTo>
                  <a:lnTo>
                    <a:pt x="15303" y="15303"/>
                  </a:lnTo>
                  <a:lnTo>
                    <a:pt x="4103" y="31932"/>
                  </a:lnTo>
                  <a:lnTo>
                    <a:pt x="0" y="52324"/>
                  </a:lnTo>
                  <a:lnTo>
                    <a:pt x="0" y="438404"/>
                  </a:lnTo>
                  <a:lnTo>
                    <a:pt x="4103" y="458795"/>
                  </a:lnTo>
                  <a:lnTo>
                    <a:pt x="15303" y="475424"/>
                  </a:lnTo>
                  <a:lnTo>
                    <a:pt x="31932" y="486624"/>
                  </a:lnTo>
                  <a:lnTo>
                    <a:pt x="52324" y="490728"/>
                  </a:lnTo>
                  <a:lnTo>
                    <a:pt x="261620" y="490728"/>
                  </a:lnTo>
                  <a:lnTo>
                    <a:pt x="282011" y="486624"/>
                  </a:lnTo>
                  <a:lnTo>
                    <a:pt x="298640" y="475424"/>
                  </a:lnTo>
                  <a:lnTo>
                    <a:pt x="309840" y="458795"/>
                  </a:lnTo>
                  <a:lnTo>
                    <a:pt x="313944" y="438404"/>
                  </a:lnTo>
                  <a:lnTo>
                    <a:pt x="313944" y="52324"/>
                  </a:lnTo>
                  <a:lnTo>
                    <a:pt x="309840" y="31932"/>
                  </a:lnTo>
                  <a:lnTo>
                    <a:pt x="298640" y="15303"/>
                  </a:lnTo>
                  <a:lnTo>
                    <a:pt x="282011" y="4103"/>
                  </a:lnTo>
                  <a:lnTo>
                    <a:pt x="261620" y="0"/>
                  </a:lnTo>
                  <a:close/>
                </a:path>
              </a:pathLst>
            </a:custGeom>
            <a:solidFill>
              <a:srgbClr val="00A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47977" y="1541525"/>
              <a:ext cx="314325" cy="490855"/>
            </a:xfrm>
            <a:custGeom>
              <a:avLst/>
              <a:gdLst/>
              <a:ahLst/>
              <a:cxnLst/>
              <a:rect l="l" t="t" r="r" b="b"/>
              <a:pathLst>
                <a:path w="314325" h="490855">
                  <a:moveTo>
                    <a:pt x="0" y="52324"/>
                  </a:moveTo>
                  <a:lnTo>
                    <a:pt x="4103" y="31932"/>
                  </a:lnTo>
                  <a:lnTo>
                    <a:pt x="15303" y="15303"/>
                  </a:lnTo>
                  <a:lnTo>
                    <a:pt x="31932" y="4103"/>
                  </a:lnTo>
                  <a:lnTo>
                    <a:pt x="52324" y="0"/>
                  </a:lnTo>
                  <a:lnTo>
                    <a:pt x="261620" y="0"/>
                  </a:lnTo>
                  <a:lnTo>
                    <a:pt x="282011" y="4103"/>
                  </a:lnTo>
                  <a:lnTo>
                    <a:pt x="298640" y="15303"/>
                  </a:lnTo>
                  <a:lnTo>
                    <a:pt x="309840" y="31932"/>
                  </a:lnTo>
                  <a:lnTo>
                    <a:pt x="313944" y="52324"/>
                  </a:lnTo>
                  <a:lnTo>
                    <a:pt x="313944" y="438404"/>
                  </a:lnTo>
                  <a:lnTo>
                    <a:pt x="309840" y="458795"/>
                  </a:lnTo>
                  <a:lnTo>
                    <a:pt x="298640" y="475424"/>
                  </a:lnTo>
                  <a:lnTo>
                    <a:pt x="282011" y="486624"/>
                  </a:lnTo>
                  <a:lnTo>
                    <a:pt x="261620" y="490728"/>
                  </a:lnTo>
                  <a:lnTo>
                    <a:pt x="52324" y="490728"/>
                  </a:lnTo>
                  <a:lnTo>
                    <a:pt x="31932" y="486624"/>
                  </a:lnTo>
                  <a:lnTo>
                    <a:pt x="15303" y="475424"/>
                  </a:lnTo>
                  <a:lnTo>
                    <a:pt x="4103" y="458795"/>
                  </a:lnTo>
                  <a:lnTo>
                    <a:pt x="0" y="438404"/>
                  </a:lnTo>
                  <a:lnTo>
                    <a:pt x="0" y="52324"/>
                  </a:lnTo>
                  <a:close/>
                </a:path>
              </a:pathLst>
            </a:custGeom>
            <a:ln w="254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8175" y="1790701"/>
              <a:ext cx="195069" cy="17678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8175" y="1574293"/>
              <a:ext cx="195069" cy="17678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363217" y="2077973"/>
              <a:ext cx="314325" cy="490855"/>
            </a:xfrm>
            <a:custGeom>
              <a:avLst/>
              <a:gdLst/>
              <a:ahLst/>
              <a:cxnLst/>
              <a:rect l="l" t="t" r="r" b="b"/>
              <a:pathLst>
                <a:path w="314325" h="490855">
                  <a:moveTo>
                    <a:pt x="261620" y="0"/>
                  </a:moveTo>
                  <a:lnTo>
                    <a:pt x="52324" y="0"/>
                  </a:lnTo>
                  <a:lnTo>
                    <a:pt x="31932" y="4103"/>
                  </a:lnTo>
                  <a:lnTo>
                    <a:pt x="15303" y="15303"/>
                  </a:lnTo>
                  <a:lnTo>
                    <a:pt x="4103" y="31932"/>
                  </a:lnTo>
                  <a:lnTo>
                    <a:pt x="0" y="52324"/>
                  </a:lnTo>
                  <a:lnTo>
                    <a:pt x="0" y="438404"/>
                  </a:lnTo>
                  <a:lnTo>
                    <a:pt x="4103" y="458795"/>
                  </a:lnTo>
                  <a:lnTo>
                    <a:pt x="15303" y="475424"/>
                  </a:lnTo>
                  <a:lnTo>
                    <a:pt x="31932" y="486624"/>
                  </a:lnTo>
                  <a:lnTo>
                    <a:pt x="52324" y="490728"/>
                  </a:lnTo>
                  <a:lnTo>
                    <a:pt x="261620" y="490728"/>
                  </a:lnTo>
                  <a:lnTo>
                    <a:pt x="282011" y="486624"/>
                  </a:lnTo>
                  <a:lnTo>
                    <a:pt x="298640" y="475424"/>
                  </a:lnTo>
                  <a:lnTo>
                    <a:pt x="309840" y="458795"/>
                  </a:lnTo>
                  <a:lnTo>
                    <a:pt x="313944" y="438404"/>
                  </a:lnTo>
                  <a:lnTo>
                    <a:pt x="313944" y="52324"/>
                  </a:lnTo>
                  <a:lnTo>
                    <a:pt x="309840" y="31932"/>
                  </a:lnTo>
                  <a:lnTo>
                    <a:pt x="298640" y="15303"/>
                  </a:lnTo>
                  <a:lnTo>
                    <a:pt x="282011" y="4103"/>
                  </a:lnTo>
                  <a:lnTo>
                    <a:pt x="261620" y="0"/>
                  </a:lnTo>
                  <a:close/>
                </a:path>
              </a:pathLst>
            </a:custGeom>
            <a:solidFill>
              <a:srgbClr val="00A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63217" y="2077973"/>
              <a:ext cx="314325" cy="490855"/>
            </a:xfrm>
            <a:custGeom>
              <a:avLst/>
              <a:gdLst/>
              <a:ahLst/>
              <a:cxnLst/>
              <a:rect l="l" t="t" r="r" b="b"/>
              <a:pathLst>
                <a:path w="314325" h="490855">
                  <a:moveTo>
                    <a:pt x="0" y="52324"/>
                  </a:moveTo>
                  <a:lnTo>
                    <a:pt x="4103" y="31932"/>
                  </a:lnTo>
                  <a:lnTo>
                    <a:pt x="15303" y="15303"/>
                  </a:lnTo>
                  <a:lnTo>
                    <a:pt x="31932" y="4103"/>
                  </a:lnTo>
                  <a:lnTo>
                    <a:pt x="52324" y="0"/>
                  </a:lnTo>
                  <a:lnTo>
                    <a:pt x="261620" y="0"/>
                  </a:lnTo>
                  <a:lnTo>
                    <a:pt x="282011" y="4103"/>
                  </a:lnTo>
                  <a:lnTo>
                    <a:pt x="298640" y="15303"/>
                  </a:lnTo>
                  <a:lnTo>
                    <a:pt x="309840" y="31932"/>
                  </a:lnTo>
                  <a:lnTo>
                    <a:pt x="313944" y="52324"/>
                  </a:lnTo>
                  <a:lnTo>
                    <a:pt x="313944" y="438404"/>
                  </a:lnTo>
                  <a:lnTo>
                    <a:pt x="309840" y="458795"/>
                  </a:lnTo>
                  <a:lnTo>
                    <a:pt x="298640" y="475424"/>
                  </a:lnTo>
                  <a:lnTo>
                    <a:pt x="282011" y="486624"/>
                  </a:lnTo>
                  <a:lnTo>
                    <a:pt x="261620" y="490728"/>
                  </a:lnTo>
                  <a:lnTo>
                    <a:pt x="52324" y="490728"/>
                  </a:lnTo>
                  <a:lnTo>
                    <a:pt x="31932" y="486624"/>
                  </a:lnTo>
                  <a:lnTo>
                    <a:pt x="15303" y="475424"/>
                  </a:lnTo>
                  <a:lnTo>
                    <a:pt x="4103" y="458795"/>
                  </a:lnTo>
                  <a:lnTo>
                    <a:pt x="0" y="438404"/>
                  </a:lnTo>
                  <a:lnTo>
                    <a:pt x="0" y="52324"/>
                  </a:lnTo>
                  <a:close/>
                </a:path>
              </a:pathLst>
            </a:custGeom>
            <a:ln w="254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3415" y="2327148"/>
              <a:ext cx="195069" cy="17678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3415" y="2110741"/>
              <a:ext cx="195069" cy="17678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373885" y="1751836"/>
              <a:ext cx="256540" cy="250190"/>
            </a:xfrm>
            <a:custGeom>
              <a:avLst/>
              <a:gdLst/>
              <a:ahLst/>
              <a:cxnLst/>
              <a:rect l="l" t="t" r="r" b="b"/>
              <a:pathLst>
                <a:path w="256539" h="250189">
                  <a:moveTo>
                    <a:pt x="256029" y="0"/>
                  </a:moveTo>
                  <a:lnTo>
                    <a:pt x="0" y="0"/>
                  </a:lnTo>
                  <a:lnTo>
                    <a:pt x="0" y="249937"/>
                  </a:lnTo>
                  <a:lnTo>
                    <a:pt x="256029" y="249937"/>
                  </a:lnTo>
                  <a:lnTo>
                    <a:pt x="256029" y="0"/>
                  </a:lnTo>
                  <a:close/>
                </a:path>
              </a:pathLst>
            </a:custGeom>
            <a:solidFill>
              <a:srgbClr val="00A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3885" y="1751836"/>
              <a:ext cx="256540" cy="250190"/>
            </a:xfrm>
            <a:custGeom>
              <a:avLst/>
              <a:gdLst/>
              <a:ahLst/>
              <a:cxnLst/>
              <a:rect l="l" t="t" r="r" b="b"/>
              <a:pathLst>
                <a:path w="256539" h="250189">
                  <a:moveTo>
                    <a:pt x="0" y="249937"/>
                  </a:moveTo>
                  <a:lnTo>
                    <a:pt x="256029" y="249937"/>
                  </a:lnTo>
                  <a:lnTo>
                    <a:pt x="256029" y="0"/>
                  </a:lnTo>
                  <a:lnTo>
                    <a:pt x="0" y="0"/>
                  </a:lnTo>
                  <a:lnTo>
                    <a:pt x="0" y="249937"/>
                  </a:lnTo>
                  <a:close/>
                </a:path>
              </a:pathLst>
            </a:custGeom>
            <a:ln w="25400">
              <a:solidFill>
                <a:srgbClr val="00AF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859334" y="2244089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69620" y="2697479"/>
            <a:ext cx="265430" cy="276225"/>
          </a:xfrm>
          <a:custGeom>
            <a:avLst/>
            <a:gdLst/>
            <a:ahLst/>
            <a:cxnLst/>
            <a:rect l="l" t="t" r="r" b="b"/>
            <a:pathLst>
              <a:path w="265430" h="276225">
                <a:moveTo>
                  <a:pt x="132585" y="0"/>
                </a:moveTo>
                <a:lnTo>
                  <a:pt x="90676" y="7028"/>
                </a:lnTo>
                <a:lnTo>
                  <a:pt x="54280" y="26602"/>
                </a:lnTo>
                <a:lnTo>
                  <a:pt x="25580" y="56455"/>
                </a:lnTo>
                <a:lnTo>
                  <a:pt x="6758" y="94317"/>
                </a:lnTo>
                <a:lnTo>
                  <a:pt x="0" y="137922"/>
                </a:lnTo>
                <a:lnTo>
                  <a:pt x="6758" y="181526"/>
                </a:lnTo>
                <a:lnTo>
                  <a:pt x="25580" y="219388"/>
                </a:lnTo>
                <a:lnTo>
                  <a:pt x="54280" y="249241"/>
                </a:lnTo>
                <a:lnTo>
                  <a:pt x="90676" y="268815"/>
                </a:lnTo>
                <a:lnTo>
                  <a:pt x="132585" y="275844"/>
                </a:lnTo>
                <a:lnTo>
                  <a:pt x="174495" y="268815"/>
                </a:lnTo>
                <a:lnTo>
                  <a:pt x="210892" y="249241"/>
                </a:lnTo>
                <a:lnTo>
                  <a:pt x="239595" y="219388"/>
                </a:lnTo>
                <a:lnTo>
                  <a:pt x="258417" y="181526"/>
                </a:lnTo>
                <a:lnTo>
                  <a:pt x="265177" y="137922"/>
                </a:lnTo>
                <a:lnTo>
                  <a:pt x="258417" y="94317"/>
                </a:lnTo>
                <a:lnTo>
                  <a:pt x="239595" y="56455"/>
                </a:lnTo>
                <a:lnTo>
                  <a:pt x="210892" y="26602"/>
                </a:lnTo>
                <a:lnTo>
                  <a:pt x="174495" y="7028"/>
                </a:lnTo>
                <a:lnTo>
                  <a:pt x="132585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57810" y="2752089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78762" y="3215639"/>
            <a:ext cx="265430" cy="276225"/>
          </a:xfrm>
          <a:custGeom>
            <a:avLst/>
            <a:gdLst/>
            <a:ahLst/>
            <a:cxnLst/>
            <a:rect l="l" t="t" r="r" b="b"/>
            <a:pathLst>
              <a:path w="265430" h="276225">
                <a:moveTo>
                  <a:pt x="132591" y="0"/>
                </a:moveTo>
                <a:lnTo>
                  <a:pt x="90682" y="7028"/>
                </a:lnTo>
                <a:lnTo>
                  <a:pt x="54284" y="26602"/>
                </a:lnTo>
                <a:lnTo>
                  <a:pt x="25582" y="56455"/>
                </a:lnTo>
                <a:lnTo>
                  <a:pt x="6759" y="94317"/>
                </a:lnTo>
                <a:lnTo>
                  <a:pt x="0" y="137922"/>
                </a:lnTo>
                <a:lnTo>
                  <a:pt x="6759" y="181526"/>
                </a:lnTo>
                <a:lnTo>
                  <a:pt x="25582" y="219388"/>
                </a:lnTo>
                <a:lnTo>
                  <a:pt x="54284" y="249241"/>
                </a:lnTo>
                <a:lnTo>
                  <a:pt x="90682" y="268815"/>
                </a:lnTo>
                <a:lnTo>
                  <a:pt x="132591" y="275844"/>
                </a:lnTo>
                <a:lnTo>
                  <a:pt x="174500" y="268815"/>
                </a:lnTo>
                <a:lnTo>
                  <a:pt x="210896" y="249241"/>
                </a:lnTo>
                <a:lnTo>
                  <a:pt x="239596" y="219388"/>
                </a:lnTo>
                <a:lnTo>
                  <a:pt x="258418" y="181526"/>
                </a:lnTo>
                <a:lnTo>
                  <a:pt x="265177" y="137922"/>
                </a:lnTo>
                <a:lnTo>
                  <a:pt x="258418" y="94317"/>
                </a:lnTo>
                <a:lnTo>
                  <a:pt x="239596" y="56455"/>
                </a:lnTo>
                <a:lnTo>
                  <a:pt x="210896" y="26602"/>
                </a:lnTo>
                <a:lnTo>
                  <a:pt x="174500" y="7028"/>
                </a:lnTo>
                <a:lnTo>
                  <a:pt x="132591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67563" y="3269691"/>
            <a:ext cx="8953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66574" y="3758184"/>
            <a:ext cx="265430" cy="277495"/>
          </a:xfrm>
          <a:custGeom>
            <a:avLst/>
            <a:gdLst/>
            <a:ahLst/>
            <a:cxnLst/>
            <a:rect l="l" t="t" r="r" b="b"/>
            <a:pathLst>
              <a:path w="265430" h="277495">
                <a:moveTo>
                  <a:pt x="132585" y="0"/>
                </a:moveTo>
                <a:lnTo>
                  <a:pt x="90676" y="7071"/>
                </a:lnTo>
                <a:lnTo>
                  <a:pt x="54280" y="26761"/>
                </a:lnTo>
                <a:lnTo>
                  <a:pt x="25580" y="56783"/>
                </a:lnTo>
                <a:lnTo>
                  <a:pt x="6758" y="94852"/>
                </a:lnTo>
                <a:lnTo>
                  <a:pt x="0" y="138681"/>
                </a:lnTo>
                <a:lnTo>
                  <a:pt x="6758" y="182518"/>
                </a:lnTo>
                <a:lnTo>
                  <a:pt x="25580" y="220590"/>
                </a:lnTo>
                <a:lnTo>
                  <a:pt x="54280" y="250612"/>
                </a:lnTo>
                <a:lnTo>
                  <a:pt x="90676" y="270300"/>
                </a:lnTo>
                <a:lnTo>
                  <a:pt x="132585" y="277370"/>
                </a:lnTo>
                <a:lnTo>
                  <a:pt x="174493" y="270300"/>
                </a:lnTo>
                <a:lnTo>
                  <a:pt x="210890" y="250612"/>
                </a:lnTo>
                <a:lnTo>
                  <a:pt x="239590" y="220590"/>
                </a:lnTo>
                <a:lnTo>
                  <a:pt x="258411" y="182518"/>
                </a:lnTo>
                <a:lnTo>
                  <a:pt x="265170" y="138681"/>
                </a:lnTo>
                <a:lnTo>
                  <a:pt x="258411" y="94852"/>
                </a:lnTo>
                <a:lnTo>
                  <a:pt x="239590" y="56783"/>
                </a:lnTo>
                <a:lnTo>
                  <a:pt x="210890" y="26761"/>
                </a:lnTo>
                <a:lnTo>
                  <a:pt x="174493" y="7071"/>
                </a:lnTo>
                <a:lnTo>
                  <a:pt x="132585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54457" y="3813453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66574" y="4276342"/>
            <a:ext cx="265430" cy="276225"/>
          </a:xfrm>
          <a:custGeom>
            <a:avLst/>
            <a:gdLst/>
            <a:ahLst/>
            <a:cxnLst/>
            <a:rect l="l" t="t" r="r" b="b"/>
            <a:pathLst>
              <a:path w="265430" h="276225">
                <a:moveTo>
                  <a:pt x="132585" y="0"/>
                </a:moveTo>
                <a:lnTo>
                  <a:pt x="90676" y="7031"/>
                </a:lnTo>
                <a:lnTo>
                  <a:pt x="54280" y="26610"/>
                </a:lnTo>
                <a:lnTo>
                  <a:pt x="25580" y="56467"/>
                </a:lnTo>
                <a:lnTo>
                  <a:pt x="6758" y="94328"/>
                </a:lnTo>
                <a:lnTo>
                  <a:pt x="0" y="137924"/>
                </a:lnTo>
                <a:lnTo>
                  <a:pt x="6758" y="181519"/>
                </a:lnTo>
                <a:lnTo>
                  <a:pt x="25580" y="219379"/>
                </a:lnTo>
                <a:lnTo>
                  <a:pt x="54280" y="249233"/>
                </a:lnTo>
                <a:lnTo>
                  <a:pt x="90676" y="268812"/>
                </a:lnTo>
                <a:lnTo>
                  <a:pt x="132585" y="275842"/>
                </a:lnTo>
                <a:lnTo>
                  <a:pt x="174493" y="268812"/>
                </a:lnTo>
                <a:lnTo>
                  <a:pt x="210890" y="249233"/>
                </a:lnTo>
                <a:lnTo>
                  <a:pt x="239590" y="219379"/>
                </a:lnTo>
                <a:lnTo>
                  <a:pt x="258411" y="181519"/>
                </a:lnTo>
                <a:lnTo>
                  <a:pt x="265170" y="137924"/>
                </a:lnTo>
                <a:lnTo>
                  <a:pt x="258411" y="94328"/>
                </a:lnTo>
                <a:lnTo>
                  <a:pt x="239590" y="56467"/>
                </a:lnTo>
                <a:lnTo>
                  <a:pt x="210890" y="26610"/>
                </a:lnTo>
                <a:lnTo>
                  <a:pt x="174493" y="7031"/>
                </a:lnTo>
                <a:lnTo>
                  <a:pt x="132585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54457" y="4331309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341374" y="4182109"/>
            <a:ext cx="340995" cy="518159"/>
            <a:chOff x="1341374" y="4182109"/>
            <a:chExt cx="340995" cy="518159"/>
          </a:xfrm>
        </p:grpSpPr>
        <p:sp>
          <p:nvSpPr>
            <p:cNvPr id="39" name="object 39"/>
            <p:cNvSpPr/>
            <p:nvPr/>
          </p:nvSpPr>
          <p:spPr>
            <a:xfrm>
              <a:off x="1354074" y="4194809"/>
              <a:ext cx="315595" cy="492759"/>
            </a:xfrm>
            <a:custGeom>
              <a:avLst/>
              <a:gdLst/>
              <a:ahLst/>
              <a:cxnLst/>
              <a:rect l="l" t="t" r="r" b="b"/>
              <a:pathLst>
                <a:path w="315594" h="492760">
                  <a:moveTo>
                    <a:pt x="262890" y="0"/>
                  </a:moveTo>
                  <a:lnTo>
                    <a:pt x="52578" y="0"/>
                  </a:lnTo>
                  <a:lnTo>
                    <a:pt x="32093" y="4132"/>
                  </a:lnTo>
                  <a:lnTo>
                    <a:pt x="15382" y="15401"/>
                  </a:lnTo>
                  <a:lnTo>
                    <a:pt x="4125" y="32113"/>
                  </a:lnTo>
                  <a:lnTo>
                    <a:pt x="0" y="52575"/>
                  </a:lnTo>
                  <a:lnTo>
                    <a:pt x="0" y="439672"/>
                  </a:lnTo>
                  <a:lnTo>
                    <a:pt x="4125" y="460136"/>
                  </a:lnTo>
                  <a:lnTo>
                    <a:pt x="15382" y="476850"/>
                  </a:lnTo>
                  <a:lnTo>
                    <a:pt x="32093" y="488121"/>
                  </a:lnTo>
                  <a:lnTo>
                    <a:pt x="52578" y="492254"/>
                  </a:lnTo>
                  <a:lnTo>
                    <a:pt x="262890" y="492254"/>
                  </a:lnTo>
                  <a:lnTo>
                    <a:pt x="283374" y="488121"/>
                  </a:lnTo>
                  <a:lnTo>
                    <a:pt x="300085" y="476850"/>
                  </a:lnTo>
                  <a:lnTo>
                    <a:pt x="311342" y="460136"/>
                  </a:lnTo>
                  <a:lnTo>
                    <a:pt x="315468" y="439672"/>
                  </a:lnTo>
                  <a:lnTo>
                    <a:pt x="315468" y="52575"/>
                  </a:lnTo>
                  <a:lnTo>
                    <a:pt x="311342" y="32113"/>
                  </a:lnTo>
                  <a:lnTo>
                    <a:pt x="300085" y="15401"/>
                  </a:lnTo>
                  <a:lnTo>
                    <a:pt x="283374" y="4132"/>
                  </a:lnTo>
                  <a:lnTo>
                    <a:pt x="262890" y="0"/>
                  </a:lnTo>
                  <a:close/>
                </a:path>
              </a:pathLst>
            </a:custGeom>
            <a:solidFill>
              <a:srgbClr val="FFC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354074" y="4194809"/>
              <a:ext cx="315595" cy="492759"/>
            </a:xfrm>
            <a:custGeom>
              <a:avLst/>
              <a:gdLst/>
              <a:ahLst/>
              <a:cxnLst/>
              <a:rect l="l" t="t" r="r" b="b"/>
              <a:pathLst>
                <a:path w="315594" h="492760">
                  <a:moveTo>
                    <a:pt x="0" y="52575"/>
                  </a:moveTo>
                  <a:lnTo>
                    <a:pt x="4125" y="32113"/>
                  </a:lnTo>
                  <a:lnTo>
                    <a:pt x="15382" y="15401"/>
                  </a:lnTo>
                  <a:lnTo>
                    <a:pt x="32093" y="4132"/>
                  </a:lnTo>
                  <a:lnTo>
                    <a:pt x="52578" y="0"/>
                  </a:lnTo>
                  <a:lnTo>
                    <a:pt x="262890" y="0"/>
                  </a:lnTo>
                  <a:lnTo>
                    <a:pt x="283374" y="4132"/>
                  </a:lnTo>
                  <a:lnTo>
                    <a:pt x="300085" y="15401"/>
                  </a:lnTo>
                  <a:lnTo>
                    <a:pt x="311342" y="32113"/>
                  </a:lnTo>
                  <a:lnTo>
                    <a:pt x="315468" y="52575"/>
                  </a:lnTo>
                  <a:lnTo>
                    <a:pt x="315468" y="439672"/>
                  </a:lnTo>
                  <a:lnTo>
                    <a:pt x="311342" y="460136"/>
                  </a:lnTo>
                  <a:lnTo>
                    <a:pt x="300085" y="476850"/>
                  </a:lnTo>
                  <a:lnTo>
                    <a:pt x="283374" y="488121"/>
                  </a:lnTo>
                  <a:lnTo>
                    <a:pt x="262890" y="492254"/>
                  </a:lnTo>
                  <a:lnTo>
                    <a:pt x="52578" y="492254"/>
                  </a:lnTo>
                  <a:lnTo>
                    <a:pt x="32093" y="488121"/>
                  </a:lnTo>
                  <a:lnTo>
                    <a:pt x="15382" y="476850"/>
                  </a:lnTo>
                  <a:lnTo>
                    <a:pt x="4125" y="460136"/>
                  </a:lnTo>
                  <a:lnTo>
                    <a:pt x="0" y="439672"/>
                  </a:lnTo>
                  <a:lnTo>
                    <a:pt x="0" y="52575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4272" y="4443983"/>
              <a:ext cx="195069" cy="17831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29512" y="4236719"/>
              <a:ext cx="153922" cy="152399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665480" y="1241551"/>
            <a:ext cx="45656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latin typeface="Arial"/>
                <a:cs typeface="Arial"/>
              </a:rPr>
              <a:t>Weeks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316226" y="1297303"/>
            <a:ext cx="5283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latin typeface="Arial"/>
                <a:cs typeface="Arial"/>
              </a:rPr>
              <a:t>Delivery</a:t>
            </a:r>
            <a:endParaRPr sz="11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786888" y="3252594"/>
            <a:ext cx="302450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Arial"/>
                <a:cs typeface="Arial"/>
              </a:rPr>
              <a:t>Flexible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“</a:t>
            </a:r>
            <a:r>
              <a:rPr sz="1050" b="1" i="1" dirty="0">
                <a:latin typeface="Arial"/>
                <a:cs typeface="Arial"/>
              </a:rPr>
              <a:t>Anytime,</a:t>
            </a:r>
            <a:r>
              <a:rPr sz="1050" b="1" i="1" spc="-20" dirty="0">
                <a:latin typeface="Arial"/>
                <a:cs typeface="Arial"/>
              </a:rPr>
              <a:t> </a:t>
            </a:r>
            <a:r>
              <a:rPr sz="1050" b="1" i="1" dirty="0">
                <a:latin typeface="Arial"/>
                <a:cs typeface="Arial"/>
              </a:rPr>
              <a:t>Anywhere,</a:t>
            </a:r>
            <a:r>
              <a:rPr sz="1050" b="1" i="1" spc="-35" dirty="0">
                <a:latin typeface="Arial"/>
                <a:cs typeface="Arial"/>
              </a:rPr>
              <a:t> </a:t>
            </a:r>
            <a:r>
              <a:rPr sz="1050" b="1" i="1" dirty="0">
                <a:latin typeface="Arial"/>
                <a:cs typeface="Arial"/>
              </a:rPr>
              <a:t>Anyway,</a:t>
            </a:r>
            <a:r>
              <a:rPr sz="1050" b="1" i="1" spc="-35" dirty="0">
                <a:latin typeface="Arial"/>
                <a:cs typeface="Arial"/>
              </a:rPr>
              <a:t> </a:t>
            </a:r>
            <a:r>
              <a:rPr sz="1050" b="1" i="1" spc="-10" dirty="0">
                <a:latin typeface="Arial"/>
                <a:cs typeface="Arial"/>
              </a:rPr>
              <a:t>Anyhow</a:t>
            </a:r>
            <a:r>
              <a:rPr sz="1050" spc="-10" dirty="0">
                <a:latin typeface="Arial"/>
                <a:cs typeface="Arial"/>
              </a:rPr>
              <a:t>”</a:t>
            </a:r>
            <a:endParaRPr sz="10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786887" y="2175764"/>
            <a:ext cx="242252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Arial"/>
                <a:cs typeface="Arial"/>
              </a:rPr>
              <a:t>Face-to-</a:t>
            </a:r>
            <a:r>
              <a:rPr sz="1050" dirty="0">
                <a:latin typeface="Arial"/>
                <a:cs typeface="Arial"/>
              </a:rPr>
              <a:t>face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online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class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(Synchronous)</a:t>
            </a:r>
            <a:endParaRPr sz="10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823720" y="4305708"/>
            <a:ext cx="295275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FF0000"/>
                </a:solidFill>
                <a:latin typeface="Arial"/>
                <a:cs typeface="Arial"/>
              </a:rPr>
              <a:t>Learning</a:t>
            </a:r>
            <a:r>
              <a:rPr sz="105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0000"/>
                </a:solidFill>
                <a:latin typeface="Arial"/>
                <a:cs typeface="Arial"/>
              </a:rPr>
              <a:t>materials,</a:t>
            </a:r>
            <a:r>
              <a:rPr sz="105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0000"/>
                </a:solidFill>
                <a:latin typeface="Arial"/>
                <a:cs typeface="Arial"/>
              </a:rPr>
              <a:t>activities</a:t>
            </a:r>
            <a:r>
              <a:rPr sz="105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1050" spc="2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0000"/>
                </a:solidFill>
                <a:latin typeface="Arial"/>
                <a:cs typeface="Arial"/>
              </a:rPr>
              <a:t>assessment</a:t>
            </a:r>
            <a:r>
              <a:rPr sz="105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FF0000"/>
                </a:solidFill>
                <a:latin typeface="Arial"/>
                <a:cs typeface="Arial"/>
              </a:rPr>
              <a:t>for </a:t>
            </a:r>
            <a:r>
              <a:rPr sz="1050" dirty="0">
                <a:solidFill>
                  <a:srgbClr val="FF0000"/>
                </a:solidFill>
                <a:latin typeface="Arial"/>
                <a:cs typeface="Arial"/>
              </a:rPr>
              <a:t>SBL</a:t>
            </a:r>
            <a:r>
              <a:rPr sz="105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0000"/>
                </a:solidFill>
                <a:latin typeface="Arial"/>
                <a:cs typeface="Arial"/>
              </a:rPr>
              <a:t>need</a:t>
            </a:r>
            <a:r>
              <a:rPr sz="105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05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sz="105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0000"/>
                </a:solidFill>
                <a:latin typeface="Arial"/>
                <a:cs typeface="Arial"/>
              </a:rPr>
              <a:t>documented</a:t>
            </a:r>
            <a:r>
              <a:rPr sz="105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105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F0000"/>
                </a:solidFill>
                <a:latin typeface="Arial"/>
                <a:cs typeface="Arial"/>
              </a:rPr>
              <a:t>KALAM</a:t>
            </a:r>
            <a:endParaRPr sz="10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786889" y="2718003"/>
            <a:ext cx="211328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Arial"/>
                <a:cs typeface="Arial"/>
              </a:rPr>
              <a:t>Non-face-to-</a:t>
            </a:r>
            <a:r>
              <a:rPr sz="1050" dirty="0">
                <a:latin typeface="Arial"/>
                <a:cs typeface="Arial"/>
              </a:rPr>
              <a:t>face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(Asynchronous)</a:t>
            </a:r>
            <a:r>
              <a:rPr sz="1050" spc="310" dirty="0">
                <a:latin typeface="Arial"/>
                <a:cs typeface="Arial"/>
              </a:rPr>
              <a:t> </a:t>
            </a:r>
            <a:r>
              <a:rPr sz="1050" spc="-50" dirty="0">
                <a:latin typeface="Arial"/>
                <a:cs typeface="Arial"/>
              </a:rPr>
              <a:t>-</a:t>
            </a:r>
            <a:endParaRPr sz="10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922141" y="2743965"/>
            <a:ext cx="854075" cy="151130"/>
          </a:xfrm>
          <a:prstGeom prst="rect">
            <a:avLst/>
          </a:prstGeom>
          <a:solidFill>
            <a:srgbClr val="FA99D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5"/>
              </a:lnSpc>
            </a:pPr>
            <a:r>
              <a:rPr sz="1050" b="1" spc="-10" dirty="0">
                <a:latin typeface="Arial"/>
                <a:cs typeface="Arial"/>
              </a:rPr>
              <a:t>SUBSTITUTE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814575" y="3719832"/>
            <a:ext cx="320294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Arial"/>
                <a:cs typeface="Arial"/>
              </a:rPr>
              <a:t>Student’s</a:t>
            </a:r>
            <a:r>
              <a:rPr sz="1050" b="1" spc="-6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attendance</a:t>
            </a:r>
            <a:r>
              <a:rPr sz="1050" b="1" spc="-5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record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is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replaced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by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learning </a:t>
            </a:r>
            <a:r>
              <a:rPr sz="1050" dirty="0">
                <a:latin typeface="Arial"/>
                <a:cs typeface="Arial"/>
              </a:rPr>
              <a:t>participation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and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achievement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51" name="object 5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164068" y="2191515"/>
            <a:ext cx="509012" cy="509012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65592" y="3080004"/>
            <a:ext cx="592832" cy="605027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08264" y="4120897"/>
            <a:ext cx="507491" cy="509014"/>
          </a:xfrm>
          <a:prstGeom prst="rect">
            <a:avLst/>
          </a:prstGeom>
        </p:spPr>
      </p:pic>
      <p:sp>
        <p:nvSpPr>
          <p:cNvPr id="54" name="object 54"/>
          <p:cNvSpPr txBox="1"/>
          <p:nvPr/>
        </p:nvSpPr>
        <p:spPr>
          <a:xfrm>
            <a:off x="1801748" y="1695703"/>
            <a:ext cx="256667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Arial"/>
                <a:cs typeface="Arial"/>
              </a:rPr>
              <a:t>Face-to-</a:t>
            </a:r>
            <a:r>
              <a:rPr sz="1050" dirty="0">
                <a:latin typeface="Arial"/>
                <a:cs typeface="Arial"/>
              </a:rPr>
              <a:t>face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physical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class –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Conventional</a:t>
            </a:r>
            <a:endParaRPr sz="10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285735" y="4813808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84045" y="858011"/>
            <a:ext cx="8425815" cy="0"/>
          </a:xfrm>
          <a:custGeom>
            <a:avLst/>
            <a:gdLst/>
            <a:ahLst/>
            <a:cxnLst/>
            <a:rect l="l" t="t" r="r" b="b"/>
            <a:pathLst>
              <a:path w="8425815">
                <a:moveTo>
                  <a:pt x="0" y="0"/>
                </a:moveTo>
                <a:lnTo>
                  <a:pt x="8425563" y="0"/>
                </a:lnTo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>
            <a:spLocks noGrp="1"/>
          </p:cNvSpPr>
          <p:nvPr>
            <p:ph type="title"/>
          </p:nvPr>
        </p:nvSpPr>
        <p:spPr>
          <a:xfrm>
            <a:off x="826413" y="386334"/>
            <a:ext cx="7059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IMPLEMENTATION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SUBSTITUTE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BLENDED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LEARNING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(SBL)</a:t>
            </a:r>
          </a:p>
        </p:txBody>
      </p:sp>
      <p:grpSp>
        <p:nvGrpSpPr>
          <p:cNvPr id="58" name="object 58"/>
          <p:cNvGrpSpPr/>
          <p:nvPr/>
        </p:nvGrpSpPr>
        <p:grpSpPr>
          <a:xfrm>
            <a:off x="300484" y="321817"/>
            <a:ext cx="446405" cy="446405"/>
            <a:chOff x="300484" y="321817"/>
            <a:chExt cx="446405" cy="446405"/>
          </a:xfrm>
        </p:grpSpPr>
        <p:sp>
          <p:nvSpPr>
            <p:cNvPr id="59" name="object 59"/>
            <p:cNvSpPr/>
            <p:nvPr/>
          </p:nvSpPr>
          <p:spPr>
            <a:xfrm>
              <a:off x="313184" y="334517"/>
              <a:ext cx="421005" cy="421005"/>
            </a:xfrm>
            <a:custGeom>
              <a:avLst/>
              <a:gdLst/>
              <a:ahLst/>
              <a:cxnLst/>
              <a:rect l="l" t="t" r="r" b="b"/>
              <a:pathLst>
                <a:path w="421005" h="421005">
                  <a:moveTo>
                    <a:pt x="210308" y="0"/>
                  </a:moveTo>
                  <a:lnTo>
                    <a:pt x="162084" y="5551"/>
                  </a:lnTo>
                  <a:lnTo>
                    <a:pt x="117817" y="21367"/>
                  </a:lnTo>
                  <a:lnTo>
                    <a:pt x="78768" y="46186"/>
                  </a:lnTo>
                  <a:lnTo>
                    <a:pt x="46200" y="78750"/>
                  </a:lnTo>
                  <a:lnTo>
                    <a:pt x="21375" y="117798"/>
                  </a:lnTo>
                  <a:lnTo>
                    <a:pt x="5554" y="162072"/>
                  </a:lnTo>
                  <a:lnTo>
                    <a:pt x="0" y="210312"/>
                  </a:lnTo>
                  <a:lnTo>
                    <a:pt x="5554" y="258551"/>
                  </a:lnTo>
                  <a:lnTo>
                    <a:pt x="21375" y="302825"/>
                  </a:lnTo>
                  <a:lnTo>
                    <a:pt x="46200" y="341873"/>
                  </a:lnTo>
                  <a:lnTo>
                    <a:pt x="78768" y="374437"/>
                  </a:lnTo>
                  <a:lnTo>
                    <a:pt x="117817" y="399256"/>
                  </a:lnTo>
                  <a:lnTo>
                    <a:pt x="162084" y="415072"/>
                  </a:lnTo>
                  <a:lnTo>
                    <a:pt x="210308" y="420624"/>
                  </a:lnTo>
                  <a:lnTo>
                    <a:pt x="258532" y="415072"/>
                  </a:lnTo>
                  <a:lnTo>
                    <a:pt x="302800" y="399256"/>
                  </a:lnTo>
                  <a:lnTo>
                    <a:pt x="341850" y="374437"/>
                  </a:lnTo>
                  <a:lnTo>
                    <a:pt x="374419" y="341873"/>
                  </a:lnTo>
                  <a:lnTo>
                    <a:pt x="399246" y="302825"/>
                  </a:lnTo>
                  <a:lnTo>
                    <a:pt x="415068" y="258551"/>
                  </a:lnTo>
                  <a:lnTo>
                    <a:pt x="420622" y="210312"/>
                  </a:lnTo>
                  <a:lnTo>
                    <a:pt x="415068" y="162072"/>
                  </a:lnTo>
                  <a:lnTo>
                    <a:pt x="399246" y="117798"/>
                  </a:lnTo>
                  <a:lnTo>
                    <a:pt x="374419" y="78750"/>
                  </a:lnTo>
                  <a:lnTo>
                    <a:pt x="341850" y="46186"/>
                  </a:lnTo>
                  <a:lnTo>
                    <a:pt x="302800" y="21367"/>
                  </a:lnTo>
                  <a:lnTo>
                    <a:pt x="258532" y="5551"/>
                  </a:lnTo>
                  <a:lnTo>
                    <a:pt x="2103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13184" y="334517"/>
              <a:ext cx="421005" cy="421005"/>
            </a:xfrm>
            <a:custGeom>
              <a:avLst/>
              <a:gdLst/>
              <a:ahLst/>
              <a:cxnLst/>
              <a:rect l="l" t="t" r="r" b="b"/>
              <a:pathLst>
                <a:path w="421005" h="421005">
                  <a:moveTo>
                    <a:pt x="0" y="210312"/>
                  </a:moveTo>
                  <a:lnTo>
                    <a:pt x="5554" y="162072"/>
                  </a:lnTo>
                  <a:lnTo>
                    <a:pt x="21375" y="117798"/>
                  </a:lnTo>
                  <a:lnTo>
                    <a:pt x="46200" y="78750"/>
                  </a:lnTo>
                  <a:lnTo>
                    <a:pt x="78768" y="46186"/>
                  </a:lnTo>
                  <a:lnTo>
                    <a:pt x="117817" y="21367"/>
                  </a:lnTo>
                  <a:lnTo>
                    <a:pt x="162084" y="5551"/>
                  </a:lnTo>
                  <a:lnTo>
                    <a:pt x="210308" y="0"/>
                  </a:lnTo>
                  <a:lnTo>
                    <a:pt x="258532" y="5551"/>
                  </a:lnTo>
                  <a:lnTo>
                    <a:pt x="302800" y="21367"/>
                  </a:lnTo>
                  <a:lnTo>
                    <a:pt x="341850" y="46186"/>
                  </a:lnTo>
                  <a:lnTo>
                    <a:pt x="374419" y="78750"/>
                  </a:lnTo>
                  <a:lnTo>
                    <a:pt x="399246" y="117798"/>
                  </a:lnTo>
                  <a:lnTo>
                    <a:pt x="415068" y="162072"/>
                  </a:lnTo>
                  <a:lnTo>
                    <a:pt x="420622" y="210312"/>
                  </a:lnTo>
                  <a:lnTo>
                    <a:pt x="415068" y="258551"/>
                  </a:lnTo>
                  <a:lnTo>
                    <a:pt x="399246" y="302825"/>
                  </a:lnTo>
                  <a:lnTo>
                    <a:pt x="374419" y="341873"/>
                  </a:lnTo>
                  <a:lnTo>
                    <a:pt x="341850" y="374437"/>
                  </a:lnTo>
                  <a:lnTo>
                    <a:pt x="302800" y="399256"/>
                  </a:lnTo>
                  <a:lnTo>
                    <a:pt x="258532" y="415072"/>
                  </a:lnTo>
                  <a:lnTo>
                    <a:pt x="210308" y="420624"/>
                  </a:lnTo>
                  <a:lnTo>
                    <a:pt x="162084" y="415072"/>
                  </a:lnTo>
                  <a:lnTo>
                    <a:pt x="117817" y="399256"/>
                  </a:lnTo>
                  <a:lnTo>
                    <a:pt x="78768" y="374437"/>
                  </a:lnTo>
                  <a:lnTo>
                    <a:pt x="46200" y="341873"/>
                  </a:lnTo>
                  <a:lnTo>
                    <a:pt x="21375" y="302825"/>
                  </a:lnTo>
                  <a:lnTo>
                    <a:pt x="5554" y="258551"/>
                  </a:lnTo>
                  <a:lnTo>
                    <a:pt x="0" y="210312"/>
                  </a:lnTo>
                  <a:close/>
                </a:path>
              </a:pathLst>
            </a:custGeom>
            <a:ln w="25400">
              <a:solidFill>
                <a:srgbClr val="971D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460349" y="418591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971D50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605272" y="2186941"/>
            <a:ext cx="2496820" cy="535305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9652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76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Flexible</a:t>
            </a:r>
            <a:r>
              <a:rPr sz="1100" b="1" spc="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changes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or</a:t>
            </a:r>
            <a:endParaRPr sz="11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disruption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T&amp;L</a:t>
            </a:r>
            <a:endParaRPr sz="11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605272" y="3150104"/>
            <a:ext cx="2496820" cy="535305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96520" rIns="0" bIns="0" rtlCol="0">
            <a:spAutoFit/>
          </a:bodyPr>
          <a:lstStyle/>
          <a:p>
            <a:pPr marL="324485" marR="313690" indent="63500">
              <a:lnSpc>
                <a:spcPct val="100000"/>
              </a:lnSpc>
              <a:spcBef>
                <a:spcPts val="76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Self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Directed</a:t>
            </a:r>
            <a:r>
              <a:rPr sz="11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interactive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instruction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605272" y="4008120"/>
            <a:ext cx="2496820" cy="67818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83820" rIns="0" bIns="0" rtlCol="0">
            <a:spAutoFit/>
          </a:bodyPr>
          <a:lstStyle/>
          <a:p>
            <a:pPr marL="92710" marR="344170" algn="just">
              <a:lnSpc>
                <a:spcPct val="100000"/>
              </a:lnSpc>
              <a:spcBef>
                <a:spcPts val="66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Student’s</a:t>
            </a:r>
            <a:r>
              <a:rPr sz="11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attendance</a:t>
            </a:r>
            <a:r>
              <a:rPr sz="11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record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replaced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participation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achievement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286883" y="1110231"/>
            <a:ext cx="1523365" cy="1574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210"/>
              </a:lnSpc>
            </a:pPr>
            <a:r>
              <a:rPr sz="1100" b="1" spc="-20" dirty="0">
                <a:latin typeface="Arial"/>
                <a:cs typeface="Arial"/>
              </a:rPr>
              <a:t>FACE-</a:t>
            </a:r>
            <a:r>
              <a:rPr sz="1100" b="1" spc="-10" dirty="0">
                <a:latin typeface="Arial"/>
                <a:cs typeface="Arial"/>
              </a:rPr>
              <a:t>TO-</a:t>
            </a:r>
            <a:r>
              <a:rPr sz="1100" b="1" dirty="0">
                <a:latin typeface="Arial"/>
                <a:cs typeface="Arial"/>
              </a:rPr>
              <a:t>FACE</a:t>
            </a:r>
            <a:r>
              <a:rPr sz="1100" b="1" spc="85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MODE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426835" y="1613151"/>
            <a:ext cx="585470" cy="1574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ts val="1210"/>
              </a:lnSpc>
            </a:pPr>
            <a:r>
              <a:rPr sz="1100" spc="-10" dirty="0">
                <a:latin typeface="Arial"/>
                <a:cs typeface="Arial"/>
              </a:rPr>
              <a:t>physical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175119" y="1613151"/>
            <a:ext cx="993775" cy="1574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1210"/>
              </a:lnSpc>
            </a:pPr>
            <a:r>
              <a:rPr sz="1100" dirty="0">
                <a:latin typeface="Arial"/>
                <a:cs typeface="Arial"/>
              </a:rPr>
              <a:t>virtual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sessions</a:t>
            </a:r>
            <a:endParaRPr sz="11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196078" y="1053847"/>
            <a:ext cx="3607435" cy="939165"/>
          </a:xfrm>
          <a:prstGeom prst="rect">
            <a:avLst/>
          </a:prstGeom>
          <a:ln w="19050">
            <a:solidFill>
              <a:srgbClr val="001F5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imes New Roman"/>
              <a:cs typeface="Times New Roman"/>
            </a:endParaRPr>
          </a:p>
          <a:p>
            <a:pPr marL="91440" marR="97155">
              <a:lnSpc>
                <a:spcPct val="100000"/>
              </a:lnSpc>
              <a:tabLst>
                <a:tab pos="1817370" algn="l"/>
              </a:tabLst>
            </a:pPr>
            <a:r>
              <a:rPr sz="1100" dirty="0">
                <a:latin typeface="Arial"/>
                <a:cs typeface="Arial"/>
              </a:rPr>
              <a:t>The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face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face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contact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sessions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between the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learners </a:t>
            </a:r>
            <a:r>
              <a:rPr sz="1100" dirty="0">
                <a:latin typeface="Arial"/>
                <a:cs typeface="Arial"/>
              </a:rPr>
              <a:t>and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instructor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can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be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conducted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various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modalities </a:t>
            </a:r>
            <a:r>
              <a:rPr sz="1100" dirty="0">
                <a:latin typeface="Arial"/>
                <a:cs typeface="Arial"/>
              </a:rPr>
              <a:t>which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may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include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25" dirty="0">
                <a:latin typeface="Arial"/>
                <a:cs typeface="Arial"/>
              </a:rPr>
              <a:t>or</a:t>
            </a:r>
            <a:endParaRPr sz="1100">
              <a:latin typeface="Arial"/>
              <a:cs typeface="Arial"/>
            </a:endParaRPr>
          </a:p>
          <a:p>
            <a:pPr marR="83820" algn="r">
              <a:lnSpc>
                <a:spcPct val="100000"/>
              </a:lnSpc>
            </a:pPr>
            <a:r>
              <a:rPr sz="1100" spc="-10" dirty="0">
                <a:latin typeface="Arial"/>
                <a:cs typeface="Arial"/>
              </a:rPr>
              <a:t>(COPPA:ODL)</a:t>
            </a:r>
            <a:endParaRPr sz="11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7630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7886" y="4752845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595959"/>
                </a:solidFill>
                <a:latin typeface="Arial"/>
                <a:cs typeface="Arial"/>
              </a:rPr>
              <a:t>37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4045" y="858011"/>
            <a:ext cx="8425815" cy="0"/>
          </a:xfrm>
          <a:custGeom>
            <a:avLst/>
            <a:gdLst/>
            <a:ahLst/>
            <a:cxnLst/>
            <a:rect l="l" t="t" r="r" b="b"/>
            <a:pathLst>
              <a:path w="8425815">
                <a:moveTo>
                  <a:pt x="0" y="0"/>
                </a:moveTo>
                <a:lnTo>
                  <a:pt x="8425563" y="0"/>
                </a:lnTo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4045" y="368805"/>
            <a:ext cx="6844665" cy="36893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393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  <a:tabLst>
                <a:tab pos="3635375" algn="l"/>
              </a:tabLst>
            </a:pPr>
            <a:r>
              <a:rPr dirty="0">
                <a:solidFill>
                  <a:srgbClr val="FFFFFF"/>
                </a:solidFill>
              </a:rPr>
              <a:t>UMP’s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SBL</a:t>
            </a:r>
            <a:r>
              <a:rPr spc="-10" dirty="0">
                <a:solidFill>
                  <a:srgbClr val="FFFFFF"/>
                </a:solidFill>
              </a:rPr>
              <a:t> IMPLEMENTATION-</a:t>
            </a:r>
            <a:r>
              <a:rPr dirty="0">
                <a:solidFill>
                  <a:srgbClr val="FFFFFF"/>
                </a:solidFill>
              </a:rPr>
              <a:t>	30%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spc="-25" dirty="0">
                <a:solidFill>
                  <a:srgbClr val="FFFFFF"/>
                </a:solidFill>
              </a:rPr>
              <a:t>SBL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8008" y="1350265"/>
            <a:ext cx="3137915" cy="290779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253228" y="1114041"/>
            <a:ext cx="3412490" cy="254635"/>
          </a:xfrm>
          <a:prstGeom prst="rect">
            <a:avLst/>
          </a:prstGeom>
          <a:solidFill>
            <a:srgbClr val="650032"/>
          </a:solidFill>
        </p:spPr>
        <p:txBody>
          <a:bodyPr vert="horz" wrap="square" lIns="0" tIns="42545" rIns="0" bIns="0" rtlCol="0">
            <a:spAutoFit/>
          </a:bodyPr>
          <a:lstStyle/>
          <a:p>
            <a:pPr marL="160655">
              <a:lnSpc>
                <a:spcPct val="100000"/>
              </a:lnSpc>
              <a:spcBef>
                <a:spcPts val="335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0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context</a:t>
            </a:r>
            <a:r>
              <a:rPr sz="10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Hybrid</a:t>
            </a:r>
            <a:r>
              <a:rPr sz="10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10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(Physical</a:t>
            </a:r>
            <a:r>
              <a:rPr sz="10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0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Online)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7750" y="3868929"/>
            <a:ext cx="50266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Substitute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4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weeks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with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Asynchronous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Online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Remote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Learning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38631" y="4080766"/>
            <a:ext cx="23056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30%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SBL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4 </a:t>
            </a:r>
            <a:r>
              <a:rPr sz="2000" spc="-10" dirty="0">
                <a:latin typeface="Arial"/>
                <a:cs typeface="Arial"/>
              </a:rPr>
              <a:t>weeks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4936" y="3359861"/>
            <a:ext cx="1622209" cy="351142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619586" y="2073910"/>
            <a:ext cx="450850" cy="512445"/>
            <a:chOff x="619586" y="2073910"/>
            <a:chExt cx="450850" cy="512445"/>
          </a:xfrm>
        </p:grpSpPr>
        <p:sp>
          <p:nvSpPr>
            <p:cNvPr id="11" name="object 11"/>
            <p:cNvSpPr/>
            <p:nvPr/>
          </p:nvSpPr>
          <p:spPr>
            <a:xfrm>
              <a:off x="619586" y="2135301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361781" y="0"/>
                  </a:moveTo>
                  <a:lnTo>
                    <a:pt x="88920" y="0"/>
                  </a:lnTo>
                  <a:lnTo>
                    <a:pt x="54392" y="7011"/>
                  </a:lnTo>
                  <a:lnTo>
                    <a:pt x="26118" y="26108"/>
                  </a:lnTo>
                  <a:lnTo>
                    <a:pt x="7015" y="54381"/>
                  </a:lnTo>
                  <a:lnTo>
                    <a:pt x="0" y="88925"/>
                  </a:lnTo>
                  <a:lnTo>
                    <a:pt x="0" y="361721"/>
                  </a:lnTo>
                  <a:lnTo>
                    <a:pt x="7015" y="396230"/>
                  </a:lnTo>
                  <a:lnTo>
                    <a:pt x="26118" y="424489"/>
                  </a:lnTo>
                  <a:lnTo>
                    <a:pt x="54392" y="443583"/>
                  </a:lnTo>
                  <a:lnTo>
                    <a:pt x="88920" y="450596"/>
                  </a:lnTo>
                  <a:lnTo>
                    <a:pt x="361781" y="450596"/>
                  </a:lnTo>
                  <a:lnTo>
                    <a:pt x="396306" y="443583"/>
                  </a:lnTo>
                  <a:lnTo>
                    <a:pt x="424580" y="424489"/>
                  </a:lnTo>
                  <a:lnTo>
                    <a:pt x="443684" y="396230"/>
                  </a:lnTo>
                  <a:lnTo>
                    <a:pt x="450701" y="361721"/>
                  </a:lnTo>
                  <a:lnTo>
                    <a:pt x="450701" y="88925"/>
                  </a:lnTo>
                  <a:lnTo>
                    <a:pt x="443684" y="54381"/>
                  </a:lnTo>
                  <a:lnTo>
                    <a:pt x="424580" y="26108"/>
                  </a:lnTo>
                  <a:lnTo>
                    <a:pt x="396306" y="7011"/>
                  </a:lnTo>
                  <a:lnTo>
                    <a:pt x="361781" y="0"/>
                  </a:lnTo>
                  <a:close/>
                </a:path>
              </a:pathLst>
            </a:custGeom>
            <a:solidFill>
              <a:srgbClr val="2521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6836" y="2073922"/>
              <a:ext cx="296545" cy="120650"/>
            </a:xfrm>
            <a:custGeom>
              <a:avLst/>
              <a:gdLst/>
              <a:ahLst/>
              <a:cxnLst/>
              <a:rect l="l" t="t" r="r" b="b"/>
              <a:pathLst>
                <a:path w="296544" h="120650">
                  <a:moveTo>
                    <a:pt x="43891" y="18567"/>
                  </a:moveTo>
                  <a:lnTo>
                    <a:pt x="42138" y="10045"/>
                  </a:lnTo>
                  <a:lnTo>
                    <a:pt x="37363" y="3187"/>
                  </a:lnTo>
                  <a:lnTo>
                    <a:pt x="32423" y="0"/>
                  </a:lnTo>
                  <a:lnTo>
                    <a:pt x="11277" y="0"/>
                  </a:lnTo>
                  <a:lnTo>
                    <a:pt x="6451" y="3187"/>
                  </a:lnTo>
                  <a:lnTo>
                    <a:pt x="1739" y="10045"/>
                  </a:lnTo>
                  <a:lnTo>
                    <a:pt x="0" y="18567"/>
                  </a:lnTo>
                  <a:lnTo>
                    <a:pt x="0" y="98615"/>
                  </a:lnTo>
                  <a:lnTo>
                    <a:pt x="1739" y="106908"/>
                  </a:lnTo>
                  <a:lnTo>
                    <a:pt x="6451" y="113792"/>
                  </a:lnTo>
                  <a:lnTo>
                    <a:pt x="13360" y="118503"/>
                  </a:lnTo>
                  <a:lnTo>
                    <a:pt x="21666" y="120243"/>
                  </a:lnTo>
                  <a:lnTo>
                    <a:pt x="30289" y="118503"/>
                  </a:lnTo>
                  <a:lnTo>
                    <a:pt x="37363" y="113792"/>
                  </a:lnTo>
                  <a:lnTo>
                    <a:pt x="42138" y="106908"/>
                  </a:lnTo>
                  <a:lnTo>
                    <a:pt x="43891" y="98615"/>
                  </a:lnTo>
                  <a:lnTo>
                    <a:pt x="43891" y="18567"/>
                  </a:lnTo>
                  <a:close/>
                </a:path>
                <a:path w="296544" h="120650">
                  <a:moveTo>
                    <a:pt x="128371" y="18567"/>
                  </a:moveTo>
                  <a:lnTo>
                    <a:pt x="126606" y="10045"/>
                  </a:lnTo>
                  <a:lnTo>
                    <a:pt x="121831" y="3187"/>
                  </a:lnTo>
                  <a:lnTo>
                    <a:pt x="116903" y="0"/>
                  </a:lnTo>
                  <a:lnTo>
                    <a:pt x="95377" y="0"/>
                  </a:lnTo>
                  <a:lnTo>
                    <a:pt x="90436" y="3187"/>
                  </a:lnTo>
                  <a:lnTo>
                    <a:pt x="85661" y="10045"/>
                  </a:lnTo>
                  <a:lnTo>
                    <a:pt x="83908" y="18567"/>
                  </a:lnTo>
                  <a:lnTo>
                    <a:pt x="83908" y="98615"/>
                  </a:lnTo>
                  <a:lnTo>
                    <a:pt x="85661" y="106908"/>
                  </a:lnTo>
                  <a:lnTo>
                    <a:pt x="90436" y="113792"/>
                  </a:lnTo>
                  <a:lnTo>
                    <a:pt x="97510" y="118503"/>
                  </a:lnTo>
                  <a:lnTo>
                    <a:pt x="106146" y="120243"/>
                  </a:lnTo>
                  <a:lnTo>
                    <a:pt x="114769" y="118503"/>
                  </a:lnTo>
                  <a:lnTo>
                    <a:pt x="121831" y="113792"/>
                  </a:lnTo>
                  <a:lnTo>
                    <a:pt x="126606" y="106908"/>
                  </a:lnTo>
                  <a:lnTo>
                    <a:pt x="128371" y="98615"/>
                  </a:lnTo>
                  <a:lnTo>
                    <a:pt x="128371" y="18567"/>
                  </a:lnTo>
                  <a:close/>
                </a:path>
                <a:path w="296544" h="120650">
                  <a:moveTo>
                    <a:pt x="212280" y="18567"/>
                  </a:moveTo>
                  <a:lnTo>
                    <a:pt x="210515" y="10045"/>
                  </a:lnTo>
                  <a:lnTo>
                    <a:pt x="205740" y="3187"/>
                  </a:lnTo>
                  <a:lnTo>
                    <a:pt x="200812" y="0"/>
                  </a:lnTo>
                  <a:lnTo>
                    <a:pt x="179285" y="0"/>
                  </a:lnTo>
                  <a:lnTo>
                    <a:pt x="174358" y="3187"/>
                  </a:lnTo>
                  <a:lnTo>
                    <a:pt x="169583" y="10045"/>
                  </a:lnTo>
                  <a:lnTo>
                    <a:pt x="167830" y="18567"/>
                  </a:lnTo>
                  <a:lnTo>
                    <a:pt x="167830" y="98615"/>
                  </a:lnTo>
                  <a:lnTo>
                    <a:pt x="169583" y="106908"/>
                  </a:lnTo>
                  <a:lnTo>
                    <a:pt x="174358" y="113792"/>
                  </a:lnTo>
                  <a:lnTo>
                    <a:pt x="181419" y="118503"/>
                  </a:lnTo>
                  <a:lnTo>
                    <a:pt x="190055" y="120243"/>
                  </a:lnTo>
                  <a:lnTo>
                    <a:pt x="198678" y="118503"/>
                  </a:lnTo>
                  <a:lnTo>
                    <a:pt x="205740" y="113792"/>
                  </a:lnTo>
                  <a:lnTo>
                    <a:pt x="210515" y="106908"/>
                  </a:lnTo>
                  <a:lnTo>
                    <a:pt x="212280" y="98615"/>
                  </a:lnTo>
                  <a:lnTo>
                    <a:pt x="212280" y="18567"/>
                  </a:lnTo>
                  <a:close/>
                </a:path>
                <a:path w="296544" h="120650">
                  <a:moveTo>
                    <a:pt x="296189" y="18567"/>
                  </a:moveTo>
                  <a:lnTo>
                    <a:pt x="294436" y="10045"/>
                  </a:lnTo>
                  <a:lnTo>
                    <a:pt x="289661" y="3187"/>
                  </a:lnTo>
                  <a:lnTo>
                    <a:pt x="284721" y="0"/>
                  </a:lnTo>
                  <a:lnTo>
                    <a:pt x="263207" y="0"/>
                  </a:lnTo>
                  <a:lnTo>
                    <a:pt x="258267" y="3187"/>
                  </a:lnTo>
                  <a:lnTo>
                    <a:pt x="253492" y="10045"/>
                  </a:lnTo>
                  <a:lnTo>
                    <a:pt x="251739" y="18567"/>
                  </a:lnTo>
                  <a:lnTo>
                    <a:pt x="251739" y="98615"/>
                  </a:lnTo>
                  <a:lnTo>
                    <a:pt x="253492" y="106908"/>
                  </a:lnTo>
                  <a:lnTo>
                    <a:pt x="258267" y="113792"/>
                  </a:lnTo>
                  <a:lnTo>
                    <a:pt x="265328" y="118503"/>
                  </a:lnTo>
                  <a:lnTo>
                    <a:pt x="273964" y="120243"/>
                  </a:lnTo>
                  <a:lnTo>
                    <a:pt x="282600" y="118503"/>
                  </a:lnTo>
                  <a:lnTo>
                    <a:pt x="289661" y="113792"/>
                  </a:lnTo>
                  <a:lnTo>
                    <a:pt x="294436" y="106908"/>
                  </a:lnTo>
                  <a:lnTo>
                    <a:pt x="296189" y="98615"/>
                  </a:lnTo>
                  <a:lnTo>
                    <a:pt x="296189" y="18567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0728" y="2286431"/>
              <a:ext cx="267860" cy="7552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6302" y="2389212"/>
              <a:ext cx="121145" cy="97231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3153181" y="2073910"/>
            <a:ext cx="450850" cy="512445"/>
            <a:chOff x="3153181" y="2073910"/>
            <a:chExt cx="450850" cy="512445"/>
          </a:xfrm>
        </p:grpSpPr>
        <p:sp>
          <p:nvSpPr>
            <p:cNvPr id="16" name="object 16"/>
            <p:cNvSpPr/>
            <p:nvPr/>
          </p:nvSpPr>
          <p:spPr>
            <a:xfrm>
              <a:off x="3153181" y="2135301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361759" y="0"/>
                  </a:moveTo>
                  <a:lnTo>
                    <a:pt x="88900" y="0"/>
                  </a:lnTo>
                  <a:lnTo>
                    <a:pt x="54381" y="7011"/>
                  </a:lnTo>
                  <a:lnTo>
                    <a:pt x="26114" y="26108"/>
                  </a:lnTo>
                  <a:lnTo>
                    <a:pt x="7014" y="54381"/>
                  </a:lnTo>
                  <a:lnTo>
                    <a:pt x="0" y="88925"/>
                  </a:lnTo>
                  <a:lnTo>
                    <a:pt x="0" y="361721"/>
                  </a:lnTo>
                  <a:lnTo>
                    <a:pt x="7014" y="396230"/>
                  </a:lnTo>
                  <a:lnTo>
                    <a:pt x="26114" y="424489"/>
                  </a:lnTo>
                  <a:lnTo>
                    <a:pt x="54381" y="443583"/>
                  </a:lnTo>
                  <a:lnTo>
                    <a:pt x="88900" y="450596"/>
                  </a:lnTo>
                  <a:lnTo>
                    <a:pt x="361759" y="450596"/>
                  </a:lnTo>
                  <a:lnTo>
                    <a:pt x="396285" y="443583"/>
                  </a:lnTo>
                  <a:lnTo>
                    <a:pt x="424556" y="424489"/>
                  </a:lnTo>
                  <a:lnTo>
                    <a:pt x="443657" y="396230"/>
                  </a:lnTo>
                  <a:lnTo>
                    <a:pt x="450672" y="361721"/>
                  </a:lnTo>
                  <a:lnTo>
                    <a:pt x="450672" y="88925"/>
                  </a:lnTo>
                  <a:lnTo>
                    <a:pt x="443657" y="54381"/>
                  </a:lnTo>
                  <a:lnTo>
                    <a:pt x="424556" y="26108"/>
                  </a:lnTo>
                  <a:lnTo>
                    <a:pt x="396285" y="7011"/>
                  </a:lnTo>
                  <a:lnTo>
                    <a:pt x="361759" y="0"/>
                  </a:lnTo>
                  <a:close/>
                </a:path>
              </a:pathLst>
            </a:custGeom>
            <a:solidFill>
              <a:srgbClr val="2521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30372" y="2073922"/>
              <a:ext cx="297180" cy="120650"/>
            </a:xfrm>
            <a:custGeom>
              <a:avLst/>
              <a:gdLst/>
              <a:ahLst/>
              <a:cxnLst/>
              <a:rect l="l" t="t" r="r" b="b"/>
              <a:pathLst>
                <a:path w="297179" h="120650">
                  <a:moveTo>
                    <a:pt x="44462" y="18567"/>
                  </a:moveTo>
                  <a:lnTo>
                    <a:pt x="42697" y="10045"/>
                  </a:lnTo>
                  <a:lnTo>
                    <a:pt x="37922" y="3187"/>
                  </a:lnTo>
                  <a:lnTo>
                    <a:pt x="32981" y="0"/>
                  </a:lnTo>
                  <a:lnTo>
                    <a:pt x="11468" y="0"/>
                  </a:lnTo>
                  <a:lnTo>
                    <a:pt x="6527" y="3187"/>
                  </a:lnTo>
                  <a:lnTo>
                    <a:pt x="1752" y="10045"/>
                  </a:lnTo>
                  <a:lnTo>
                    <a:pt x="0" y="18567"/>
                  </a:lnTo>
                  <a:lnTo>
                    <a:pt x="0" y="98615"/>
                  </a:lnTo>
                  <a:lnTo>
                    <a:pt x="1752" y="106908"/>
                  </a:lnTo>
                  <a:lnTo>
                    <a:pt x="6527" y="113792"/>
                  </a:lnTo>
                  <a:lnTo>
                    <a:pt x="13601" y="118503"/>
                  </a:lnTo>
                  <a:lnTo>
                    <a:pt x="22237" y="120243"/>
                  </a:lnTo>
                  <a:lnTo>
                    <a:pt x="30861" y="118503"/>
                  </a:lnTo>
                  <a:lnTo>
                    <a:pt x="37922" y="113792"/>
                  </a:lnTo>
                  <a:lnTo>
                    <a:pt x="42697" y="106908"/>
                  </a:lnTo>
                  <a:lnTo>
                    <a:pt x="44462" y="98615"/>
                  </a:lnTo>
                  <a:lnTo>
                    <a:pt x="44462" y="18567"/>
                  </a:lnTo>
                  <a:close/>
                </a:path>
                <a:path w="297179" h="120650">
                  <a:moveTo>
                    <a:pt x="128397" y="18567"/>
                  </a:moveTo>
                  <a:lnTo>
                    <a:pt x="126631" y="10045"/>
                  </a:lnTo>
                  <a:lnTo>
                    <a:pt x="121856" y="3187"/>
                  </a:lnTo>
                  <a:lnTo>
                    <a:pt x="116916" y="0"/>
                  </a:lnTo>
                  <a:lnTo>
                    <a:pt x="95402" y="0"/>
                  </a:lnTo>
                  <a:lnTo>
                    <a:pt x="90462" y="3187"/>
                  </a:lnTo>
                  <a:lnTo>
                    <a:pt x="85699" y="10045"/>
                  </a:lnTo>
                  <a:lnTo>
                    <a:pt x="83947" y="18567"/>
                  </a:lnTo>
                  <a:lnTo>
                    <a:pt x="83947" y="98615"/>
                  </a:lnTo>
                  <a:lnTo>
                    <a:pt x="85699" y="106908"/>
                  </a:lnTo>
                  <a:lnTo>
                    <a:pt x="90462" y="113792"/>
                  </a:lnTo>
                  <a:lnTo>
                    <a:pt x="97536" y="118503"/>
                  </a:lnTo>
                  <a:lnTo>
                    <a:pt x="106172" y="120243"/>
                  </a:lnTo>
                  <a:lnTo>
                    <a:pt x="114795" y="118503"/>
                  </a:lnTo>
                  <a:lnTo>
                    <a:pt x="121856" y="113792"/>
                  </a:lnTo>
                  <a:lnTo>
                    <a:pt x="126631" y="106908"/>
                  </a:lnTo>
                  <a:lnTo>
                    <a:pt x="128397" y="98615"/>
                  </a:lnTo>
                  <a:lnTo>
                    <a:pt x="128397" y="18567"/>
                  </a:lnTo>
                  <a:close/>
                </a:path>
                <a:path w="297179" h="120650">
                  <a:moveTo>
                    <a:pt x="212331" y="18567"/>
                  </a:moveTo>
                  <a:lnTo>
                    <a:pt x="210566" y="10045"/>
                  </a:lnTo>
                  <a:lnTo>
                    <a:pt x="205803" y="3187"/>
                  </a:lnTo>
                  <a:lnTo>
                    <a:pt x="200863" y="0"/>
                  </a:lnTo>
                  <a:lnTo>
                    <a:pt x="179349" y="0"/>
                  </a:lnTo>
                  <a:lnTo>
                    <a:pt x="174409" y="3187"/>
                  </a:lnTo>
                  <a:lnTo>
                    <a:pt x="169633" y="10045"/>
                  </a:lnTo>
                  <a:lnTo>
                    <a:pt x="167881" y="18567"/>
                  </a:lnTo>
                  <a:lnTo>
                    <a:pt x="167881" y="98615"/>
                  </a:lnTo>
                  <a:lnTo>
                    <a:pt x="169633" y="106908"/>
                  </a:lnTo>
                  <a:lnTo>
                    <a:pt x="174409" y="113792"/>
                  </a:lnTo>
                  <a:lnTo>
                    <a:pt x="181470" y="118503"/>
                  </a:lnTo>
                  <a:lnTo>
                    <a:pt x="190106" y="120243"/>
                  </a:lnTo>
                  <a:lnTo>
                    <a:pt x="198729" y="118503"/>
                  </a:lnTo>
                  <a:lnTo>
                    <a:pt x="205803" y="113792"/>
                  </a:lnTo>
                  <a:lnTo>
                    <a:pt x="210566" y="106908"/>
                  </a:lnTo>
                  <a:lnTo>
                    <a:pt x="212331" y="98615"/>
                  </a:lnTo>
                  <a:lnTo>
                    <a:pt x="212331" y="18567"/>
                  </a:lnTo>
                  <a:close/>
                </a:path>
                <a:path w="297179" h="120650">
                  <a:moveTo>
                    <a:pt x="296799" y="18567"/>
                  </a:moveTo>
                  <a:lnTo>
                    <a:pt x="295033" y="10045"/>
                  </a:lnTo>
                  <a:lnTo>
                    <a:pt x="290258" y="3187"/>
                  </a:lnTo>
                  <a:lnTo>
                    <a:pt x="285318" y="0"/>
                  </a:lnTo>
                  <a:lnTo>
                    <a:pt x="263804" y="0"/>
                  </a:lnTo>
                  <a:lnTo>
                    <a:pt x="258864" y="3187"/>
                  </a:lnTo>
                  <a:lnTo>
                    <a:pt x="254101" y="10045"/>
                  </a:lnTo>
                  <a:lnTo>
                    <a:pt x="252349" y="18567"/>
                  </a:lnTo>
                  <a:lnTo>
                    <a:pt x="252349" y="98615"/>
                  </a:lnTo>
                  <a:lnTo>
                    <a:pt x="254101" y="106908"/>
                  </a:lnTo>
                  <a:lnTo>
                    <a:pt x="258864" y="113792"/>
                  </a:lnTo>
                  <a:lnTo>
                    <a:pt x="265938" y="118503"/>
                  </a:lnTo>
                  <a:lnTo>
                    <a:pt x="274574" y="120243"/>
                  </a:lnTo>
                  <a:lnTo>
                    <a:pt x="283197" y="118503"/>
                  </a:lnTo>
                  <a:lnTo>
                    <a:pt x="290258" y="113792"/>
                  </a:lnTo>
                  <a:lnTo>
                    <a:pt x="295033" y="106908"/>
                  </a:lnTo>
                  <a:lnTo>
                    <a:pt x="296799" y="98615"/>
                  </a:lnTo>
                  <a:lnTo>
                    <a:pt x="296799" y="18567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44303" y="2286431"/>
              <a:ext cx="267830" cy="7552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09874" y="2389212"/>
              <a:ext cx="138391" cy="97231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3660000" y="2073910"/>
            <a:ext cx="450850" cy="512445"/>
            <a:chOff x="3660000" y="2073910"/>
            <a:chExt cx="450850" cy="512445"/>
          </a:xfrm>
        </p:grpSpPr>
        <p:sp>
          <p:nvSpPr>
            <p:cNvPr id="21" name="object 21"/>
            <p:cNvSpPr/>
            <p:nvPr/>
          </p:nvSpPr>
          <p:spPr>
            <a:xfrm>
              <a:off x="3660000" y="2135301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361772" y="0"/>
                  </a:moveTo>
                  <a:lnTo>
                    <a:pt x="88912" y="0"/>
                  </a:lnTo>
                  <a:lnTo>
                    <a:pt x="54387" y="7011"/>
                  </a:lnTo>
                  <a:lnTo>
                    <a:pt x="26115" y="26108"/>
                  </a:lnTo>
                  <a:lnTo>
                    <a:pt x="7014" y="54381"/>
                  </a:lnTo>
                  <a:lnTo>
                    <a:pt x="0" y="88925"/>
                  </a:lnTo>
                  <a:lnTo>
                    <a:pt x="0" y="361721"/>
                  </a:lnTo>
                  <a:lnTo>
                    <a:pt x="7014" y="396230"/>
                  </a:lnTo>
                  <a:lnTo>
                    <a:pt x="26115" y="424489"/>
                  </a:lnTo>
                  <a:lnTo>
                    <a:pt x="54387" y="443583"/>
                  </a:lnTo>
                  <a:lnTo>
                    <a:pt x="88912" y="450596"/>
                  </a:lnTo>
                  <a:lnTo>
                    <a:pt x="361772" y="450596"/>
                  </a:lnTo>
                  <a:lnTo>
                    <a:pt x="396290" y="443583"/>
                  </a:lnTo>
                  <a:lnTo>
                    <a:pt x="424557" y="424489"/>
                  </a:lnTo>
                  <a:lnTo>
                    <a:pt x="443657" y="396230"/>
                  </a:lnTo>
                  <a:lnTo>
                    <a:pt x="450672" y="361721"/>
                  </a:lnTo>
                  <a:lnTo>
                    <a:pt x="450672" y="88925"/>
                  </a:lnTo>
                  <a:lnTo>
                    <a:pt x="443657" y="54381"/>
                  </a:lnTo>
                  <a:lnTo>
                    <a:pt x="424557" y="26108"/>
                  </a:lnTo>
                  <a:lnTo>
                    <a:pt x="396290" y="7011"/>
                  </a:lnTo>
                  <a:lnTo>
                    <a:pt x="361772" y="0"/>
                  </a:lnTo>
                  <a:close/>
                </a:path>
              </a:pathLst>
            </a:custGeom>
            <a:solidFill>
              <a:srgbClr val="2521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37203" y="2073922"/>
              <a:ext cx="296545" cy="120650"/>
            </a:xfrm>
            <a:custGeom>
              <a:avLst/>
              <a:gdLst/>
              <a:ahLst/>
              <a:cxnLst/>
              <a:rect l="l" t="t" r="r" b="b"/>
              <a:pathLst>
                <a:path w="296545" h="120650">
                  <a:moveTo>
                    <a:pt x="43929" y="18567"/>
                  </a:moveTo>
                  <a:lnTo>
                    <a:pt x="42252" y="10045"/>
                  </a:lnTo>
                  <a:lnTo>
                    <a:pt x="37655" y="3187"/>
                  </a:lnTo>
                  <a:lnTo>
                    <a:pt x="32842" y="0"/>
                  </a:lnTo>
                  <a:lnTo>
                    <a:pt x="11455" y="0"/>
                  </a:lnTo>
                  <a:lnTo>
                    <a:pt x="6515" y="3187"/>
                  </a:lnTo>
                  <a:lnTo>
                    <a:pt x="1752" y="10045"/>
                  </a:lnTo>
                  <a:lnTo>
                    <a:pt x="0" y="18567"/>
                  </a:lnTo>
                  <a:lnTo>
                    <a:pt x="0" y="98615"/>
                  </a:lnTo>
                  <a:lnTo>
                    <a:pt x="1752" y="106908"/>
                  </a:lnTo>
                  <a:lnTo>
                    <a:pt x="6515" y="113792"/>
                  </a:lnTo>
                  <a:lnTo>
                    <a:pt x="13589" y="118503"/>
                  </a:lnTo>
                  <a:lnTo>
                    <a:pt x="22225" y="120243"/>
                  </a:lnTo>
                  <a:lnTo>
                    <a:pt x="30772" y="118503"/>
                  </a:lnTo>
                  <a:lnTo>
                    <a:pt x="37655" y="113792"/>
                  </a:lnTo>
                  <a:lnTo>
                    <a:pt x="42252" y="106908"/>
                  </a:lnTo>
                  <a:lnTo>
                    <a:pt x="43929" y="98615"/>
                  </a:lnTo>
                  <a:lnTo>
                    <a:pt x="43929" y="18567"/>
                  </a:lnTo>
                  <a:close/>
                </a:path>
                <a:path w="296545" h="120650">
                  <a:moveTo>
                    <a:pt x="128397" y="18567"/>
                  </a:moveTo>
                  <a:lnTo>
                    <a:pt x="126631" y="10045"/>
                  </a:lnTo>
                  <a:lnTo>
                    <a:pt x="121856" y="3187"/>
                  </a:lnTo>
                  <a:lnTo>
                    <a:pt x="116916" y="0"/>
                  </a:lnTo>
                  <a:lnTo>
                    <a:pt x="95402" y="0"/>
                  </a:lnTo>
                  <a:lnTo>
                    <a:pt x="90462" y="3187"/>
                  </a:lnTo>
                  <a:lnTo>
                    <a:pt x="85699" y="10045"/>
                  </a:lnTo>
                  <a:lnTo>
                    <a:pt x="83947" y="18567"/>
                  </a:lnTo>
                  <a:lnTo>
                    <a:pt x="83947" y="98615"/>
                  </a:lnTo>
                  <a:lnTo>
                    <a:pt x="85699" y="106908"/>
                  </a:lnTo>
                  <a:lnTo>
                    <a:pt x="90462" y="113792"/>
                  </a:lnTo>
                  <a:lnTo>
                    <a:pt x="97536" y="118503"/>
                  </a:lnTo>
                  <a:lnTo>
                    <a:pt x="106172" y="120243"/>
                  </a:lnTo>
                  <a:lnTo>
                    <a:pt x="114795" y="118503"/>
                  </a:lnTo>
                  <a:lnTo>
                    <a:pt x="121856" y="113792"/>
                  </a:lnTo>
                  <a:lnTo>
                    <a:pt x="126631" y="106908"/>
                  </a:lnTo>
                  <a:lnTo>
                    <a:pt x="128397" y="98615"/>
                  </a:lnTo>
                  <a:lnTo>
                    <a:pt x="128397" y="18567"/>
                  </a:lnTo>
                  <a:close/>
                </a:path>
                <a:path w="296545" h="120650">
                  <a:moveTo>
                    <a:pt x="212331" y="18567"/>
                  </a:moveTo>
                  <a:lnTo>
                    <a:pt x="210566" y="10045"/>
                  </a:lnTo>
                  <a:lnTo>
                    <a:pt x="205803" y="3187"/>
                  </a:lnTo>
                  <a:lnTo>
                    <a:pt x="200863" y="0"/>
                  </a:lnTo>
                  <a:lnTo>
                    <a:pt x="179349" y="0"/>
                  </a:lnTo>
                  <a:lnTo>
                    <a:pt x="174409" y="3187"/>
                  </a:lnTo>
                  <a:lnTo>
                    <a:pt x="169633" y="10045"/>
                  </a:lnTo>
                  <a:lnTo>
                    <a:pt x="167881" y="18567"/>
                  </a:lnTo>
                  <a:lnTo>
                    <a:pt x="167881" y="98615"/>
                  </a:lnTo>
                  <a:lnTo>
                    <a:pt x="169633" y="106908"/>
                  </a:lnTo>
                  <a:lnTo>
                    <a:pt x="174409" y="113792"/>
                  </a:lnTo>
                  <a:lnTo>
                    <a:pt x="181470" y="118503"/>
                  </a:lnTo>
                  <a:lnTo>
                    <a:pt x="190106" y="120243"/>
                  </a:lnTo>
                  <a:lnTo>
                    <a:pt x="198729" y="118503"/>
                  </a:lnTo>
                  <a:lnTo>
                    <a:pt x="205803" y="113792"/>
                  </a:lnTo>
                  <a:lnTo>
                    <a:pt x="210566" y="106908"/>
                  </a:lnTo>
                  <a:lnTo>
                    <a:pt x="212331" y="98615"/>
                  </a:lnTo>
                  <a:lnTo>
                    <a:pt x="212331" y="18567"/>
                  </a:lnTo>
                  <a:close/>
                </a:path>
                <a:path w="296545" h="120650">
                  <a:moveTo>
                    <a:pt x="296202" y="18567"/>
                  </a:moveTo>
                  <a:lnTo>
                    <a:pt x="294449" y="10045"/>
                  </a:lnTo>
                  <a:lnTo>
                    <a:pt x="289750" y="3187"/>
                  </a:lnTo>
                  <a:lnTo>
                    <a:pt x="284937" y="0"/>
                  </a:lnTo>
                  <a:lnTo>
                    <a:pt x="263804" y="0"/>
                  </a:lnTo>
                  <a:lnTo>
                    <a:pt x="258864" y="3187"/>
                  </a:lnTo>
                  <a:lnTo>
                    <a:pt x="254101" y="10045"/>
                  </a:lnTo>
                  <a:lnTo>
                    <a:pt x="252349" y="18567"/>
                  </a:lnTo>
                  <a:lnTo>
                    <a:pt x="252349" y="98615"/>
                  </a:lnTo>
                  <a:lnTo>
                    <a:pt x="254101" y="106908"/>
                  </a:lnTo>
                  <a:lnTo>
                    <a:pt x="258864" y="113792"/>
                  </a:lnTo>
                  <a:lnTo>
                    <a:pt x="265938" y="118503"/>
                  </a:lnTo>
                  <a:lnTo>
                    <a:pt x="274574" y="120243"/>
                  </a:lnTo>
                  <a:lnTo>
                    <a:pt x="282854" y="118503"/>
                  </a:lnTo>
                  <a:lnTo>
                    <a:pt x="289750" y="113792"/>
                  </a:lnTo>
                  <a:lnTo>
                    <a:pt x="294449" y="106908"/>
                  </a:lnTo>
                  <a:lnTo>
                    <a:pt x="296202" y="98615"/>
                  </a:lnTo>
                  <a:lnTo>
                    <a:pt x="296202" y="18567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51135" y="2286431"/>
              <a:ext cx="267830" cy="7552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16705" y="2389212"/>
              <a:ext cx="136690" cy="97231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615697" y="2698673"/>
            <a:ext cx="450850" cy="515620"/>
            <a:chOff x="615697" y="2698673"/>
            <a:chExt cx="450850" cy="515620"/>
          </a:xfrm>
        </p:grpSpPr>
        <p:sp>
          <p:nvSpPr>
            <p:cNvPr id="26" name="object 26"/>
            <p:cNvSpPr/>
            <p:nvPr/>
          </p:nvSpPr>
          <p:spPr>
            <a:xfrm>
              <a:off x="615697" y="2763685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361781" y="0"/>
                  </a:moveTo>
                  <a:lnTo>
                    <a:pt x="88919" y="0"/>
                  </a:lnTo>
                  <a:lnTo>
                    <a:pt x="54157" y="7013"/>
                  </a:lnTo>
                  <a:lnTo>
                    <a:pt x="25910" y="26114"/>
                  </a:lnTo>
                  <a:lnTo>
                    <a:pt x="6937" y="54392"/>
                  </a:lnTo>
                  <a:lnTo>
                    <a:pt x="0" y="88938"/>
                  </a:lnTo>
                  <a:lnTo>
                    <a:pt x="0" y="361708"/>
                  </a:lnTo>
                  <a:lnTo>
                    <a:pt x="6937" y="396219"/>
                  </a:lnTo>
                  <a:lnTo>
                    <a:pt x="25910" y="424483"/>
                  </a:lnTo>
                  <a:lnTo>
                    <a:pt x="54157" y="443581"/>
                  </a:lnTo>
                  <a:lnTo>
                    <a:pt x="88919" y="450596"/>
                  </a:lnTo>
                  <a:lnTo>
                    <a:pt x="361781" y="450596"/>
                  </a:lnTo>
                  <a:lnTo>
                    <a:pt x="396305" y="443581"/>
                  </a:lnTo>
                  <a:lnTo>
                    <a:pt x="424575" y="424483"/>
                  </a:lnTo>
                  <a:lnTo>
                    <a:pt x="443676" y="396219"/>
                  </a:lnTo>
                  <a:lnTo>
                    <a:pt x="450691" y="361708"/>
                  </a:lnTo>
                  <a:lnTo>
                    <a:pt x="450691" y="88938"/>
                  </a:lnTo>
                  <a:lnTo>
                    <a:pt x="443676" y="54392"/>
                  </a:lnTo>
                  <a:lnTo>
                    <a:pt x="424575" y="26114"/>
                  </a:lnTo>
                  <a:lnTo>
                    <a:pt x="396305" y="7013"/>
                  </a:lnTo>
                  <a:lnTo>
                    <a:pt x="361781" y="0"/>
                  </a:lnTo>
                  <a:close/>
                </a:path>
              </a:pathLst>
            </a:custGeom>
            <a:solidFill>
              <a:srgbClr val="2521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92378" y="2698673"/>
              <a:ext cx="297180" cy="125095"/>
            </a:xfrm>
            <a:custGeom>
              <a:avLst/>
              <a:gdLst/>
              <a:ahLst/>
              <a:cxnLst/>
              <a:rect l="l" t="t" r="r" b="b"/>
              <a:pathLst>
                <a:path w="297180" h="125094">
                  <a:moveTo>
                    <a:pt x="44462" y="22212"/>
                  </a:moveTo>
                  <a:lnTo>
                    <a:pt x="42710" y="13589"/>
                  </a:lnTo>
                  <a:lnTo>
                    <a:pt x="37934" y="6527"/>
                  </a:lnTo>
                  <a:lnTo>
                    <a:pt x="30861" y="1752"/>
                  </a:lnTo>
                  <a:lnTo>
                    <a:pt x="22237" y="0"/>
                  </a:lnTo>
                  <a:lnTo>
                    <a:pt x="13601" y="1752"/>
                  </a:lnTo>
                  <a:lnTo>
                    <a:pt x="6527" y="6527"/>
                  </a:lnTo>
                  <a:lnTo>
                    <a:pt x="1752" y="13589"/>
                  </a:lnTo>
                  <a:lnTo>
                    <a:pt x="0" y="22212"/>
                  </a:lnTo>
                  <a:lnTo>
                    <a:pt x="0" y="102260"/>
                  </a:lnTo>
                  <a:lnTo>
                    <a:pt x="1752" y="110896"/>
                  </a:lnTo>
                  <a:lnTo>
                    <a:pt x="6527" y="117957"/>
                  </a:lnTo>
                  <a:lnTo>
                    <a:pt x="13601" y="122720"/>
                  </a:lnTo>
                  <a:lnTo>
                    <a:pt x="22237" y="124485"/>
                  </a:lnTo>
                  <a:lnTo>
                    <a:pt x="30861" y="122720"/>
                  </a:lnTo>
                  <a:lnTo>
                    <a:pt x="37934" y="117957"/>
                  </a:lnTo>
                  <a:lnTo>
                    <a:pt x="42710" y="110896"/>
                  </a:lnTo>
                  <a:lnTo>
                    <a:pt x="44462" y="102260"/>
                  </a:lnTo>
                  <a:lnTo>
                    <a:pt x="44462" y="22212"/>
                  </a:lnTo>
                  <a:close/>
                </a:path>
                <a:path w="297180" h="125094">
                  <a:moveTo>
                    <a:pt x="128384" y="22212"/>
                  </a:moveTo>
                  <a:lnTo>
                    <a:pt x="126619" y="13589"/>
                  </a:lnTo>
                  <a:lnTo>
                    <a:pt x="121843" y="6527"/>
                  </a:lnTo>
                  <a:lnTo>
                    <a:pt x="114782" y="1752"/>
                  </a:lnTo>
                  <a:lnTo>
                    <a:pt x="106146" y="0"/>
                  </a:lnTo>
                  <a:lnTo>
                    <a:pt x="97599" y="1752"/>
                  </a:lnTo>
                  <a:lnTo>
                    <a:pt x="90728" y="6527"/>
                  </a:lnTo>
                  <a:lnTo>
                    <a:pt x="86144" y="13589"/>
                  </a:lnTo>
                  <a:lnTo>
                    <a:pt x="84467" y="22212"/>
                  </a:lnTo>
                  <a:lnTo>
                    <a:pt x="84467" y="102260"/>
                  </a:lnTo>
                  <a:lnTo>
                    <a:pt x="86144" y="110896"/>
                  </a:lnTo>
                  <a:lnTo>
                    <a:pt x="90728" y="117957"/>
                  </a:lnTo>
                  <a:lnTo>
                    <a:pt x="97599" y="122720"/>
                  </a:lnTo>
                  <a:lnTo>
                    <a:pt x="106146" y="124485"/>
                  </a:lnTo>
                  <a:lnTo>
                    <a:pt x="114782" y="122720"/>
                  </a:lnTo>
                  <a:lnTo>
                    <a:pt x="121843" y="117957"/>
                  </a:lnTo>
                  <a:lnTo>
                    <a:pt x="126619" y="110896"/>
                  </a:lnTo>
                  <a:lnTo>
                    <a:pt x="128384" y="102260"/>
                  </a:lnTo>
                  <a:lnTo>
                    <a:pt x="128384" y="22212"/>
                  </a:lnTo>
                  <a:close/>
                </a:path>
                <a:path w="297180" h="125094">
                  <a:moveTo>
                    <a:pt x="212839" y="22212"/>
                  </a:moveTo>
                  <a:lnTo>
                    <a:pt x="211086" y="13589"/>
                  </a:lnTo>
                  <a:lnTo>
                    <a:pt x="206311" y="6527"/>
                  </a:lnTo>
                  <a:lnTo>
                    <a:pt x="199250" y="1752"/>
                  </a:lnTo>
                  <a:lnTo>
                    <a:pt x="190614" y="0"/>
                  </a:lnTo>
                  <a:lnTo>
                    <a:pt x="181991" y="1752"/>
                  </a:lnTo>
                  <a:lnTo>
                    <a:pt x="174917" y="6527"/>
                  </a:lnTo>
                  <a:lnTo>
                    <a:pt x="170141" y="13589"/>
                  </a:lnTo>
                  <a:lnTo>
                    <a:pt x="168389" y="22212"/>
                  </a:lnTo>
                  <a:lnTo>
                    <a:pt x="168389" y="102260"/>
                  </a:lnTo>
                  <a:lnTo>
                    <a:pt x="170141" y="110896"/>
                  </a:lnTo>
                  <a:lnTo>
                    <a:pt x="174917" y="117957"/>
                  </a:lnTo>
                  <a:lnTo>
                    <a:pt x="181991" y="122720"/>
                  </a:lnTo>
                  <a:lnTo>
                    <a:pt x="190614" y="124485"/>
                  </a:lnTo>
                  <a:lnTo>
                    <a:pt x="199250" y="122720"/>
                  </a:lnTo>
                  <a:lnTo>
                    <a:pt x="206311" y="117957"/>
                  </a:lnTo>
                  <a:lnTo>
                    <a:pt x="211086" y="110896"/>
                  </a:lnTo>
                  <a:lnTo>
                    <a:pt x="212839" y="102260"/>
                  </a:lnTo>
                  <a:lnTo>
                    <a:pt x="212839" y="22212"/>
                  </a:lnTo>
                  <a:close/>
                </a:path>
                <a:path w="297180" h="125094">
                  <a:moveTo>
                    <a:pt x="296760" y="22212"/>
                  </a:moveTo>
                  <a:lnTo>
                    <a:pt x="295008" y="13589"/>
                  </a:lnTo>
                  <a:lnTo>
                    <a:pt x="290233" y="6527"/>
                  </a:lnTo>
                  <a:lnTo>
                    <a:pt x="283159" y="1752"/>
                  </a:lnTo>
                  <a:lnTo>
                    <a:pt x="274535" y="0"/>
                  </a:lnTo>
                  <a:lnTo>
                    <a:pt x="265899" y="1752"/>
                  </a:lnTo>
                  <a:lnTo>
                    <a:pt x="258826" y="6527"/>
                  </a:lnTo>
                  <a:lnTo>
                    <a:pt x="254050" y="13589"/>
                  </a:lnTo>
                  <a:lnTo>
                    <a:pt x="252298" y="22212"/>
                  </a:lnTo>
                  <a:lnTo>
                    <a:pt x="252298" y="102260"/>
                  </a:lnTo>
                  <a:lnTo>
                    <a:pt x="254050" y="110896"/>
                  </a:lnTo>
                  <a:lnTo>
                    <a:pt x="258826" y="117957"/>
                  </a:lnTo>
                  <a:lnTo>
                    <a:pt x="265899" y="122720"/>
                  </a:lnTo>
                  <a:lnTo>
                    <a:pt x="274535" y="124485"/>
                  </a:lnTo>
                  <a:lnTo>
                    <a:pt x="283159" y="122720"/>
                  </a:lnTo>
                  <a:lnTo>
                    <a:pt x="290233" y="117957"/>
                  </a:lnTo>
                  <a:lnTo>
                    <a:pt x="295008" y="110896"/>
                  </a:lnTo>
                  <a:lnTo>
                    <a:pt x="296760" y="102260"/>
                  </a:lnTo>
                  <a:lnTo>
                    <a:pt x="296760" y="22212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6838" y="2914827"/>
              <a:ext cx="267305" cy="7555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2412" y="3017608"/>
              <a:ext cx="136073" cy="97777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1121961" y="2698673"/>
            <a:ext cx="451484" cy="515620"/>
            <a:chOff x="1121961" y="2698673"/>
            <a:chExt cx="451484" cy="515620"/>
          </a:xfrm>
        </p:grpSpPr>
        <p:sp>
          <p:nvSpPr>
            <p:cNvPr id="31" name="object 31"/>
            <p:cNvSpPr/>
            <p:nvPr/>
          </p:nvSpPr>
          <p:spPr>
            <a:xfrm>
              <a:off x="1121961" y="2763685"/>
              <a:ext cx="451484" cy="450850"/>
            </a:xfrm>
            <a:custGeom>
              <a:avLst/>
              <a:gdLst/>
              <a:ahLst/>
              <a:cxnLst/>
              <a:rect l="l" t="t" r="r" b="b"/>
              <a:pathLst>
                <a:path w="451484" h="450850">
                  <a:moveTo>
                    <a:pt x="362325" y="0"/>
                  </a:moveTo>
                  <a:lnTo>
                    <a:pt x="88919" y="0"/>
                  </a:lnTo>
                  <a:lnTo>
                    <a:pt x="54393" y="7013"/>
                  </a:lnTo>
                  <a:lnTo>
                    <a:pt x="26120" y="26114"/>
                  </a:lnTo>
                  <a:lnTo>
                    <a:pt x="7016" y="54392"/>
                  </a:lnTo>
                  <a:lnTo>
                    <a:pt x="0" y="88938"/>
                  </a:lnTo>
                  <a:lnTo>
                    <a:pt x="0" y="361708"/>
                  </a:lnTo>
                  <a:lnTo>
                    <a:pt x="7016" y="396219"/>
                  </a:lnTo>
                  <a:lnTo>
                    <a:pt x="26120" y="424483"/>
                  </a:lnTo>
                  <a:lnTo>
                    <a:pt x="54393" y="443581"/>
                  </a:lnTo>
                  <a:lnTo>
                    <a:pt x="88919" y="450596"/>
                  </a:lnTo>
                  <a:lnTo>
                    <a:pt x="362325" y="450596"/>
                  </a:lnTo>
                  <a:lnTo>
                    <a:pt x="396846" y="443581"/>
                  </a:lnTo>
                  <a:lnTo>
                    <a:pt x="425117" y="424483"/>
                  </a:lnTo>
                  <a:lnTo>
                    <a:pt x="444221" y="396219"/>
                  </a:lnTo>
                  <a:lnTo>
                    <a:pt x="451238" y="361708"/>
                  </a:lnTo>
                  <a:lnTo>
                    <a:pt x="451238" y="88938"/>
                  </a:lnTo>
                  <a:lnTo>
                    <a:pt x="444221" y="54392"/>
                  </a:lnTo>
                  <a:lnTo>
                    <a:pt x="425117" y="26114"/>
                  </a:lnTo>
                  <a:lnTo>
                    <a:pt x="396846" y="7013"/>
                  </a:lnTo>
                  <a:lnTo>
                    <a:pt x="362325" y="0"/>
                  </a:lnTo>
                  <a:close/>
                </a:path>
              </a:pathLst>
            </a:custGeom>
            <a:solidFill>
              <a:srgbClr val="1B75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99210" y="2698673"/>
              <a:ext cx="297180" cy="125095"/>
            </a:xfrm>
            <a:custGeom>
              <a:avLst/>
              <a:gdLst/>
              <a:ahLst/>
              <a:cxnLst/>
              <a:rect l="l" t="t" r="r" b="b"/>
              <a:pathLst>
                <a:path w="297180" h="125094">
                  <a:moveTo>
                    <a:pt x="44462" y="22212"/>
                  </a:moveTo>
                  <a:lnTo>
                    <a:pt x="42697" y="13589"/>
                  </a:lnTo>
                  <a:lnTo>
                    <a:pt x="37922" y="6527"/>
                  </a:lnTo>
                  <a:lnTo>
                    <a:pt x="30861" y="1752"/>
                  </a:lnTo>
                  <a:lnTo>
                    <a:pt x="22225" y="0"/>
                  </a:lnTo>
                  <a:lnTo>
                    <a:pt x="13589" y="1752"/>
                  </a:lnTo>
                  <a:lnTo>
                    <a:pt x="6527" y="6527"/>
                  </a:lnTo>
                  <a:lnTo>
                    <a:pt x="1752" y="13589"/>
                  </a:lnTo>
                  <a:lnTo>
                    <a:pt x="0" y="22212"/>
                  </a:lnTo>
                  <a:lnTo>
                    <a:pt x="0" y="102260"/>
                  </a:lnTo>
                  <a:lnTo>
                    <a:pt x="1752" y="110896"/>
                  </a:lnTo>
                  <a:lnTo>
                    <a:pt x="6527" y="117957"/>
                  </a:lnTo>
                  <a:lnTo>
                    <a:pt x="13589" y="122720"/>
                  </a:lnTo>
                  <a:lnTo>
                    <a:pt x="22225" y="124485"/>
                  </a:lnTo>
                  <a:lnTo>
                    <a:pt x="30861" y="122720"/>
                  </a:lnTo>
                  <a:lnTo>
                    <a:pt x="37922" y="117957"/>
                  </a:lnTo>
                  <a:lnTo>
                    <a:pt x="42697" y="110896"/>
                  </a:lnTo>
                  <a:lnTo>
                    <a:pt x="44462" y="102260"/>
                  </a:lnTo>
                  <a:lnTo>
                    <a:pt x="44462" y="22212"/>
                  </a:lnTo>
                  <a:close/>
                </a:path>
                <a:path w="297180" h="125094">
                  <a:moveTo>
                    <a:pt x="128358" y="22212"/>
                  </a:moveTo>
                  <a:lnTo>
                    <a:pt x="126606" y="13589"/>
                  </a:lnTo>
                  <a:lnTo>
                    <a:pt x="121831" y="6527"/>
                  </a:lnTo>
                  <a:lnTo>
                    <a:pt x="114769" y="1752"/>
                  </a:lnTo>
                  <a:lnTo>
                    <a:pt x="106133" y="0"/>
                  </a:lnTo>
                  <a:lnTo>
                    <a:pt x="97510" y="1752"/>
                  </a:lnTo>
                  <a:lnTo>
                    <a:pt x="90436" y="6527"/>
                  </a:lnTo>
                  <a:lnTo>
                    <a:pt x="85674" y="13589"/>
                  </a:lnTo>
                  <a:lnTo>
                    <a:pt x="83921" y="22212"/>
                  </a:lnTo>
                  <a:lnTo>
                    <a:pt x="83921" y="102260"/>
                  </a:lnTo>
                  <a:lnTo>
                    <a:pt x="85674" y="110896"/>
                  </a:lnTo>
                  <a:lnTo>
                    <a:pt x="90436" y="117957"/>
                  </a:lnTo>
                  <a:lnTo>
                    <a:pt x="97510" y="122720"/>
                  </a:lnTo>
                  <a:lnTo>
                    <a:pt x="106133" y="124485"/>
                  </a:lnTo>
                  <a:lnTo>
                    <a:pt x="114769" y="122720"/>
                  </a:lnTo>
                  <a:lnTo>
                    <a:pt x="121831" y="117957"/>
                  </a:lnTo>
                  <a:lnTo>
                    <a:pt x="126606" y="110896"/>
                  </a:lnTo>
                  <a:lnTo>
                    <a:pt x="128358" y="102260"/>
                  </a:lnTo>
                  <a:lnTo>
                    <a:pt x="128358" y="22212"/>
                  </a:lnTo>
                  <a:close/>
                </a:path>
                <a:path w="297180" h="125094">
                  <a:moveTo>
                    <a:pt x="212839" y="22212"/>
                  </a:moveTo>
                  <a:lnTo>
                    <a:pt x="211086" y="13589"/>
                  </a:lnTo>
                  <a:lnTo>
                    <a:pt x="206311" y="6527"/>
                  </a:lnTo>
                  <a:lnTo>
                    <a:pt x="199250" y="1752"/>
                  </a:lnTo>
                  <a:lnTo>
                    <a:pt x="190614" y="0"/>
                  </a:lnTo>
                  <a:lnTo>
                    <a:pt x="181991" y="1752"/>
                  </a:lnTo>
                  <a:lnTo>
                    <a:pt x="174917" y="6527"/>
                  </a:lnTo>
                  <a:lnTo>
                    <a:pt x="170154" y="13589"/>
                  </a:lnTo>
                  <a:lnTo>
                    <a:pt x="168389" y="22212"/>
                  </a:lnTo>
                  <a:lnTo>
                    <a:pt x="168389" y="102260"/>
                  </a:lnTo>
                  <a:lnTo>
                    <a:pt x="170154" y="110896"/>
                  </a:lnTo>
                  <a:lnTo>
                    <a:pt x="174917" y="117957"/>
                  </a:lnTo>
                  <a:lnTo>
                    <a:pt x="181991" y="122720"/>
                  </a:lnTo>
                  <a:lnTo>
                    <a:pt x="190614" y="124485"/>
                  </a:lnTo>
                  <a:lnTo>
                    <a:pt x="199250" y="122720"/>
                  </a:lnTo>
                  <a:lnTo>
                    <a:pt x="206311" y="117957"/>
                  </a:lnTo>
                  <a:lnTo>
                    <a:pt x="211086" y="110896"/>
                  </a:lnTo>
                  <a:lnTo>
                    <a:pt x="212839" y="102260"/>
                  </a:lnTo>
                  <a:lnTo>
                    <a:pt x="212839" y="22212"/>
                  </a:lnTo>
                  <a:close/>
                </a:path>
                <a:path w="297180" h="125094">
                  <a:moveTo>
                    <a:pt x="296786" y="22212"/>
                  </a:moveTo>
                  <a:lnTo>
                    <a:pt x="295021" y="13589"/>
                  </a:lnTo>
                  <a:lnTo>
                    <a:pt x="290245" y="6527"/>
                  </a:lnTo>
                  <a:lnTo>
                    <a:pt x="283184" y="1752"/>
                  </a:lnTo>
                  <a:lnTo>
                    <a:pt x="274561" y="0"/>
                  </a:lnTo>
                  <a:lnTo>
                    <a:pt x="265925" y="1752"/>
                  </a:lnTo>
                  <a:lnTo>
                    <a:pt x="258851" y="6527"/>
                  </a:lnTo>
                  <a:lnTo>
                    <a:pt x="254088" y="13589"/>
                  </a:lnTo>
                  <a:lnTo>
                    <a:pt x="252336" y="22212"/>
                  </a:lnTo>
                  <a:lnTo>
                    <a:pt x="252336" y="102260"/>
                  </a:lnTo>
                  <a:lnTo>
                    <a:pt x="254088" y="110896"/>
                  </a:lnTo>
                  <a:lnTo>
                    <a:pt x="258851" y="117957"/>
                  </a:lnTo>
                  <a:lnTo>
                    <a:pt x="265925" y="122720"/>
                  </a:lnTo>
                  <a:lnTo>
                    <a:pt x="274561" y="124485"/>
                  </a:lnTo>
                  <a:lnTo>
                    <a:pt x="283184" y="122720"/>
                  </a:lnTo>
                  <a:lnTo>
                    <a:pt x="290245" y="117957"/>
                  </a:lnTo>
                  <a:lnTo>
                    <a:pt x="295021" y="110896"/>
                  </a:lnTo>
                  <a:lnTo>
                    <a:pt x="296786" y="102260"/>
                  </a:lnTo>
                  <a:lnTo>
                    <a:pt x="296786" y="22212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13102" y="2914827"/>
              <a:ext cx="267856" cy="7555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283690" y="3017608"/>
              <a:ext cx="132080" cy="97790"/>
            </a:xfrm>
            <a:custGeom>
              <a:avLst/>
              <a:gdLst/>
              <a:ahLst/>
              <a:cxnLst/>
              <a:rect l="l" t="t" r="r" b="b"/>
              <a:pathLst>
                <a:path w="132080" h="97789">
                  <a:moveTo>
                    <a:pt x="42227" y="0"/>
                  </a:moveTo>
                  <a:lnTo>
                    <a:pt x="27216" y="0"/>
                  </a:lnTo>
                  <a:lnTo>
                    <a:pt x="24993" y="6108"/>
                  </a:lnTo>
                  <a:lnTo>
                    <a:pt x="21653" y="11099"/>
                  </a:lnTo>
                  <a:lnTo>
                    <a:pt x="15557" y="15557"/>
                  </a:lnTo>
                  <a:lnTo>
                    <a:pt x="9994" y="19443"/>
                  </a:lnTo>
                  <a:lnTo>
                    <a:pt x="4991" y="22771"/>
                  </a:lnTo>
                  <a:lnTo>
                    <a:pt x="0" y="24447"/>
                  </a:lnTo>
                  <a:lnTo>
                    <a:pt x="0" y="40551"/>
                  </a:lnTo>
                  <a:lnTo>
                    <a:pt x="6769" y="38163"/>
                  </a:lnTo>
                  <a:lnTo>
                    <a:pt x="12979" y="35077"/>
                  </a:lnTo>
                  <a:lnTo>
                    <a:pt x="18669" y="31267"/>
                  </a:lnTo>
                  <a:lnTo>
                    <a:pt x="23876" y="26657"/>
                  </a:lnTo>
                  <a:lnTo>
                    <a:pt x="23876" y="96113"/>
                  </a:lnTo>
                  <a:lnTo>
                    <a:pt x="42227" y="96113"/>
                  </a:lnTo>
                  <a:lnTo>
                    <a:pt x="42227" y="0"/>
                  </a:lnTo>
                  <a:close/>
                </a:path>
                <a:path w="132080" h="97789">
                  <a:moveTo>
                    <a:pt x="131699" y="48882"/>
                  </a:moveTo>
                  <a:lnTo>
                    <a:pt x="125222" y="14998"/>
                  </a:lnTo>
                  <a:lnTo>
                    <a:pt x="122224" y="9994"/>
                  </a:lnTo>
                  <a:lnTo>
                    <a:pt x="116662" y="3327"/>
                  </a:lnTo>
                  <a:lnTo>
                    <a:pt x="112115" y="1231"/>
                  </a:lnTo>
                  <a:lnTo>
                    <a:pt x="112115" y="61379"/>
                  </a:lnTo>
                  <a:lnTo>
                    <a:pt x="111696" y="67779"/>
                  </a:lnTo>
                  <a:lnTo>
                    <a:pt x="110591" y="72783"/>
                  </a:lnTo>
                  <a:lnTo>
                    <a:pt x="109474" y="76111"/>
                  </a:lnTo>
                  <a:lnTo>
                    <a:pt x="108369" y="78892"/>
                  </a:lnTo>
                  <a:lnTo>
                    <a:pt x="106146" y="79997"/>
                  </a:lnTo>
                  <a:lnTo>
                    <a:pt x="104432" y="81661"/>
                  </a:lnTo>
                  <a:lnTo>
                    <a:pt x="102806" y="82219"/>
                  </a:lnTo>
                  <a:lnTo>
                    <a:pt x="98361" y="82219"/>
                  </a:lnTo>
                  <a:lnTo>
                    <a:pt x="96139" y="81661"/>
                  </a:lnTo>
                  <a:lnTo>
                    <a:pt x="94437" y="79997"/>
                  </a:lnTo>
                  <a:lnTo>
                    <a:pt x="92811" y="78892"/>
                  </a:lnTo>
                  <a:lnTo>
                    <a:pt x="91694" y="76111"/>
                  </a:lnTo>
                  <a:lnTo>
                    <a:pt x="90576" y="71666"/>
                  </a:lnTo>
                  <a:lnTo>
                    <a:pt x="88874" y="67779"/>
                  </a:lnTo>
                  <a:lnTo>
                    <a:pt x="88455" y="61379"/>
                  </a:lnTo>
                  <a:lnTo>
                    <a:pt x="88366" y="37782"/>
                  </a:lnTo>
                  <a:lnTo>
                    <a:pt x="89471" y="29438"/>
                  </a:lnTo>
                  <a:lnTo>
                    <a:pt x="98361" y="14998"/>
                  </a:lnTo>
                  <a:lnTo>
                    <a:pt x="102806" y="14998"/>
                  </a:lnTo>
                  <a:lnTo>
                    <a:pt x="104432" y="16103"/>
                  </a:lnTo>
                  <a:lnTo>
                    <a:pt x="106146" y="17221"/>
                  </a:lnTo>
                  <a:lnTo>
                    <a:pt x="112115" y="61379"/>
                  </a:lnTo>
                  <a:lnTo>
                    <a:pt x="112115" y="1231"/>
                  </a:lnTo>
                  <a:lnTo>
                    <a:pt x="109474" y="0"/>
                  </a:lnTo>
                  <a:lnTo>
                    <a:pt x="91097" y="0"/>
                  </a:lnTo>
                  <a:lnTo>
                    <a:pt x="70065" y="35941"/>
                  </a:lnTo>
                  <a:lnTo>
                    <a:pt x="69456" y="48323"/>
                  </a:lnTo>
                  <a:lnTo>
                    <a:pt x="69926" y="59994"/>
                  </a:lnTo>
                  <a:lnTo>
                    <a:pt x="91097" y="97218"/>
                  </a:lnTo>
                  <a:lnTo>
                    <a:pt x="109474" y="97218"/>
                  </a:lnTo>
                  <a:lnTo>
                    <a:pt x="131076" y="61379"/>
                  </a:lnTo>
                  <a:lnTo>
                    <a:pt x="131699" y="488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628762" y="2698673"/>
            <a:ext cx="450850" cy="515620"/>
            <a:chOff x="1628762" y="2698673"/>
            <a:chExt cx="450850" cy="515620"/>
          </a:xfrm>
        </p:grpSpPr>
        <p:sp>
          <p:nvSpPr>
            <p:cNvPr id="36" name="object 36"/>
            <p:cNvSpPr/>
            <p:nvPr/>
          </p:nvSpPr>
          <p:spPr>
            <a:xfrm>
              <a:off x="1628762" y="2763685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361835" y="0"/>
                  </a:moveTo>
                  <a:lnTo>
                    <a:pt x="88976" y="0"/>
                  </a:lnTo>
                  <a:lnTo>
                    <a:pt x="54413" y="7013"/>
                  </a:lnTo>
                  <a:lnTo>
                    <a:pt x="26123" y="26114"/>
                  </a:lnTo>
                  <a:lnTo>
                    <a:pt x="7015" y="54392"/>
                  </a:lnTo>
                  <a:lnTo>
                    <a:pt x="0" y="88938"/>
                  </a:lnTo>
                  <a:lnTo>
                    <a:pt x="0" y="361708"/>
                  </a:lnTo>
                  <a:lnTo>
                    <a:pt x="7015" y="396219"/>
                  </a:lnTo>
                  <a:lnTo>
                    <a:pt x="26123" y="424483"/>
                  </a:lnTo>
                  <a:lnTo>
                    <a:pt x="54413" y="443581"/>
                  </a:lnTo>
                  <a:lnTo>
                    <a:pt x="88976" y="450596"/>
                  </a:lnTo>
                  <a:lnTo>
                    <a:pt x="361835" y="450596"/>
                  </a:lnTo>
                  <a:lnTo>
                    <a:pt x="396361" y="443581"/>
                  </a:lnTo>
                  <a:lnTo>
                    <a:pt x="424632" y="424483"/>
                  </a:lnTo>
                  <a:lnTo>
                    <a:pt x="443733" y="396219"/>
                  </a:lnTo>
                  <a:lnTo>
                    <a:pt x="450748" y="361708"/>
                  </a:lnTo>
                  <a:lnTo>
                    <a:pt x="450748" y="88938"/>
                  </a:lnTo>
                  <a:lnTo>
                    <a:pt x="443733" y="54392"/>
                  </a:lnTo>
                  <a:lnTo>
                    <a:pt x="424632" y="26114"/>
                  </a:lnTo>
                  <a:lnTo>
                    <a:pt x="396361" y="7013"/>
                  </a:lnTo>
                  <a:lnTo>
                    <a:pt x="361835" y="0"/>
                  </a:lnTo>
                  <a:close/>
                </a:path>
              </a:pathLst>
            </a:custGeom>
            <a:solidFill>
              <a:srgbClr val="2521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06041" y="2698673"/>
              <a:ext cx="297180" cy="125095"/>
            </a:xfrm>
            <a:custGeom>
              <a:avLst/>
              <a:gdLst/>
              <a:ahLst/>
              <a:cxnLst/>
              <a:rect l="l" t="t" r="r" b="b"/>
              <a:pathLst>
                <a:path w="297180" h="125094">
                  <a:moveTo>
                    <a:pt x="44450" y="22212"/>
                  </a:moveTo>
                  <a:lnTo>
                    <a:pt x="42684" y="13589"/>
                  </a:lnTo>
                  <a:lnTo>
                    <a:pt x="37909" y="6527"/>
                  </a:lnTo>
                  <a:lnTo>
                    <a:pt x="30848" y="1752"/>
                  </a:lnTo>
                  <a:lnTo>
                    <a:pt x="22225" y="0"/>
                  </a:lnTo>
                  <a:lnTo>
                    <a:pt x="13589" y="1752"/>
                  </a:lnTo>
                  <a:lnTo>
                    <a:pt x="6515" y="6527"/>
                  </a:lnTo>
                  <a:lnTo>
                    <a:pt x="1752" y="13589"/>
                  </a:lnTo>
                  <a:lnTo>
                    <a:pt x="0" y="22212"/>
                  </a:lnTo>
                  <a:lnTo>
                    <a:pt x="0" y="102260"/>
                  </a:lnTo>
                  <a:lnTo>
                    <a:pt x="1752" y="110896"/>
                  </a:lnTo>
                  <a:lnTo>
                    <a:pt x="6515" y="117957"/>
                  </a:lnTo>
                  <a:lnTo>
                    <a:pt x="13589" y="122720"/>
                  </a:lnTo>
                  <a:lnTo>
                    <a:pt x="22225" y="124485"/>
                  </a:lnTo>
                  <a:lnTo>
                    <a:pt x="30848" y="122720"/>
                  </a:lnTo>
                  <a:lnTo>
                    <a:pt x="37909" y="117957"/>
                  </a:lnTo>
                  <a:lnTo>
                    <a:pt x="42684" y="110896"/>
                  </a:lnTo>
                  <a:lnTo>
                    <a:pt x="44450" y="102260"/>
                  </a:lnTo>
                  <a:lnTo>
                    <a:pt x="44450" y="22212"/>
                  </a:lnTo>
                  <a:close/>
                </a:path>
                <a:path w="297180" h="125094">
                  <a:moveTo>
                    <a:pt x="128384" y="22212"/>
                  </a:moveTo>
                  <a:lnTo>
                    <a:pt x="126619" y="13589"/>
                  </a:lnTo>
                  <a:lnTo>
                    <a:pt x="121843" y="6527"/>
                  </a:lnTo>
                  <a:lnTo>
                    <a:pt x="114782" y="1752"/>
                  </a:lnTo>
                  <a:lnTo>
                    <a:pt x="106159" y="0"/>
                  </a:lnTo>
                  <a:lnTo>
                    <a:pt x="97523" y="1752"/>
                  </a:lnTo>
                  <a:lnTo>
                    <a:pt x="90449" y="6527"/>
                  </a:lnTo>
                  <a:lnTo>
                    <a:pt x="85686" y="13589"/>
                  </a:lnTo>
                  <a:lnTo>
                    <a:pt x="83934" y="22212"/>
                  </a:lnTo>
                  <a:lnTo>
                    <a:pt x="83934" y="102260"/>
                  </a:lnTo>
                  <a:lnTo>
                    <a:pt x="85686" y="110896"/>
                  </a:lnTo>
                  <a:lnTo>
                    <a:pt x="90449" y="117957"/>
                  </a:lnTo>
                  <a:lnTo>
                    <a:pt x="97523" y="122720"/>
                  </a:lnTo>
                  <a:lnTo>
                    <a:pt x="106159" y="124485"/>
                  </a:lnTo>
                  <a:lnTo>
                    <a:pt x="114782" y="122720"/>
                  </a:lnTo>
                  <a:lnTo>
                    <a:pt x="121843" y="117957"/>
                  </a:lnTo>
                  <a:lnTo>
                    <a:pt x="126619" y="110896"/>
                  </a:lnTo>
                  <a:lnTo>
                    <a:pt x="128384" y="102260"/>
                  </a:lnTo>
                  <a:lnTo>
                    <a:pt x="128384" y="22212"/>
                  </a:lnTo>
                  <a:close/>
                </a:path>
                <a:path w="297180" h="125094">
                  <a:moveTo>
                    <a:pt x="212255" y="22212"/>
                  </a:moveTo>
                  <a:lnTo>
                    <a:pt x="210489" y="13589"/>
                  </a:lnTo>
                  <a:lnTo>
                    <a:pt x="205714" y="6527"/>
                  </a:lnTo>
                  <a:lnTo>
                    <a:pt x="198653" y="1752"/>
                  </a:lnTo>
                  <a:lnTo>
                    <a:pt x="190030" y="0"/>
                  </a:lnTo>
                  <a:lnTo>
                    <a:pt x="181483" y="1752"/>
                  </a:lnTo>
                  <a:lnTo>
                    <a:pt x="174612" y="6527"/>
                  </a:lnTo>
                  <a:lnTo>
                    <a:pt x="170040" y="13589"/>
                  </a:lnTo>
                  <a:lnTo>
                    <a:pt x="168389" y="22212"/>
                  </a:lnTo>
                  <a:lnTo>
                    <a:pt x="168389" y="102260"/>
                  </a:lnTo>
                  <a:lnTo>
                    <a:pt x="170040" y="110896"/>
                  </a:lnTo>
                  <a:lnTo>
                    <a:pt x="174612" y="117957"/>
                  </a:lnTo>
                  <a:lnTo>
                    <a:pt x="181483" y="122720"/>
                  </a:lnTo>
                  <a:lnTo>
                    <a:pt x="190030" y="124485"/>
                  </a:lnTo>
                  <a:lnTo>
                    <a:pt x="198653" y="122720"/>
                  </a:lnTo>
                  <a:lnTo>
                    <a:pt x="205714" y="117957"/>
                  </a:lnTo>
                  <a:lnTo>
                    <a:pt x="210489" y="110896"/>
                  </a:lnTo>
                  <a:lnTo>
                    <a:pt x="212255" y="102260"/>
                  </a:lnTo>
                  <a:lnTo>
                    <a:pt x="212255" y="22212"/>
                  </a:lnTo>
                  <a:close/>
                </a:path>
                <a:path w="297180" h="125094">
                  <a:moveTo>
                    <a:pt x="296786" y="22212"/>
                  </a:moveTo>
                  <a:lnTo>
                    <a:pt x="295021" y="13589"/>
                  </a:lnTo>
                  <a:lnTo>
                    <a:pt x="290245" y="6527"/>
                  </a:lnTo>
                  <a:lnTo>
                    <a:pt x="283184" y="1752"/>
                  </a:lnTo>
                  <a:lnTo>
                    <a:pt x="274561" y="0"/>
                  </a:lnTo>
                  <a:lnTo>
                    <a:pt x="265925" y="1752"/>
                  </a:lnTo>
                  <a:lnTo>
                    <a:pt x="258851" y="6527"/>
                  </a:lnTo>
                  <a:lnTo>
                    <a:pt x="254088" y="13589"/>
                  </a:lnTo>
                  <a:lnTo>
                    <a:pt x="252336" y="22212"/>
                  </a:lnTo>
                  <a:lnTo>
                    <a:pt x="252336" y="102260"/>
                  </a:lnTo>
                  <a:lnTo>
                    <a:pt x="254088" y="110896"/>
                  </a:lnTo>
                  <a:lnTo>
                    <a:pt x="258851" y="117957"/>
                  </a:lnTo>
                  <a:lnTo>
                    <a:pt x="265925" y="122720"/>
                  </a:lnTo>
                  <a:lnTo>
                    <a:pt x="274561" y="124485"/>
                  </a:lnTo>
                  <a:lnTo>
                    <a:pt x="283184" y="122720"/>
                  </a:lnTo>
                  <a:lnTo>
                    <a:pt x="290245" y="117957"/>
                  </a:lnTo>
                  <a:lnTo>
                    <a:pt x="295021" y="110896"/>
                  </a:lnTo>
                  <a:lnTo>
                    <a:pt x="296786" y="102260"/>
                  </a:lnTo>
                  <a:lnTo>
                    <a:pt x="296786" y="22212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19961" y="2914827"/>
              <a:ext cx="267830" cy="7555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794421" y="3017608"/>
              <a:ext cx="109220" cy="96520"/>
            </a:xfrm>
            <a:custGeom>
              <a:avLst/>
              <a:gdLst/>
              <a:ahLst/>
              <a:cxnLst/>
              <a:rect l="l" t="t" r="r" b="b"/>
              <a:pathLst>
                <a:path w="109219" h="96519">
                  <a:moveTo>
                    <a:pt x="41630" y="0"/>
                  </a:moveTo>
                  <a:lnTo>
                    <a:pt x="27190" y="0"/>
                  </a:lnTo>
                  <a:lnTo>
                    <a:pt x="24968" y="6108"/>
                  </a:lnTo>
                  <a:lnTo>
                    <a:pt x="21107" y="11099"/>
                  </a:lnTo>
                  <a:lnTo>
                    <a:pt x="15557" y="15557"/>
                  </a:lnTo>
                  <a:lnTo>
                    <a:pt x="9994" y="19443"/>
                  </a:lnTo>
                  <a:lnTo>
                    <a:pt x="4445" y="22771"/>
                  </a:lnTo>
                  <a:lnTo>
                    <a:pt x="0" y="24447"/>
                  </a:lnTo>
                  <a:lnTo>
                    <a:pt x="0" y="40551"/>
                  </a:lnTo>
                  <a:lnTo>
                    <a:pt x="6451" y="38163"/>
                  </a:lnTo>
                  <a:lnTo>
                    <a:pt x="12496" y="35077"/>
                  </a:lnTo>
                  <a:lnTo>
                    <a:pt x="18110" y="31267"/>
                  </a:lnTo>
                  <a:lnTo>
                    <a:pt x="23329" y="26657"/>
                  </a:lnTo>
                  <a:lnTo>
                    <a:pt x="23329" y="96113"/>
                  </a:lnTo>
                  <a:lnTo>
                    <a:pt x="41630" y="96113"/>
                  </a:lnTo>
                  <a:lnTo>
                    <a:pt x="41630" y="0"/>
                  </a:lnTo>
                  <a:close/>
                </a:path>
                <a:path w="109219" h="96519">
                  <a:moveTo>
                    <a:pt x="108902" y="0"/>
                  </a:moveTo>
                  <a:lnTo>
                    <a:pt x="93865" y="0"/>
                  </a:lnTo>
                  <a:lnTo>
                    <a:pt x="91643" y="6108"/>
                  </a:lnTo>
                  <a:lnTo>
                    <a:pt x="87795" y="11099"/>
                  </a:lnTo>
                  <a:lnTo>
                    <a:pt x="82232" y="15557"/>
                  </a:lnTo>
                  <a:lnTo>
                    <a:pt x="76682" y="19443"/>
                  </a:lnTo>
                  <a:lnTo>
                    <a:pt x="71640" y="22771"/>
                  </a:lnTo>
                  <a:lnTo>
                    <a:pt x="66675" y="24447"/>
                  </a:lnTo>
                  <a:lnTo>
                    <a:pt x="66675" y="40551"/>
                  </a:lnTo>
                  <a:lnTo>
                    <a:pt x="73202" y="38163"/>
                  </a:lnTo>
                  <a:lnTo>
                    <a:pt x="79425" y="35077"/>
                  </a:lnTo>
                  <a:lnTo>
                    <a:pt x="85229" y="31267"/>
                  </a:lnTo>
                  <a:lnTo>
                    <a:pt x="90525" y="26657"/>
                  </a:lnTo>
                  <a:lnTo>
                    <a:pt x="90525" y="96113"/>
                  </a:lnTo>
                  <a:lnTo>
                    <a:pt x="108902" y="96113"/>
                  </a:lnTo>
                  <a:lnTo>
                    <a:pt x="1089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2135593" y="2698673"/>
            <a:ext cx="450850" cy="515620"/>
            <a:chOff x="2135593" y="2698673"/>
            <a:chExt cx="450850" cy="515620"/>
          </a:xfrm>
        </p:grpSpPr>
        <p:sp>
          <p:nvSpPr>
            <p:cNvPr id="41" name="object 41"/>
            <p:cNvSpPr/>
            <p:nvPr/>
          </p:nvSpPr>
          <p:spPr>
            <a:xfrm>
              <a:off x="2135593" y="2763685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361835" y="0"/>
                  </a:moveTo>
                  <a:lnTo>
                    <a:pt x="88976" y="0"/>
                  </a:lnTo>
                  <a:lnTo>
                    <a:pt x="54413" y="7013"/>
                  </a:lnTo>
                  <a:lnTo>
                    <a:pt x="26123" y="26114"/>
                  </a:lnTo>
                  <a:lnTo>
                    <a:pt x="7015" y="54392"/>
                  </a:lnTo>
                  <a:lnTo>
                    <a:pt x="0" y="88938"/>
                  </a:lnTo>
                  <a:lnTo>
                    <a:pt x="0" y="361708"/>
                  </a:lnTo>
                  <a:lnTo>
                    <a:pt x="7015" y="396219"/>
                  </a:lnTo>
                  <a:lnTo>
                    <a:pt x="26123" y="424483"/>
                  </a:lnTo>
                  <a:lnTo>
                    <a:pt x="54413" y="443581"/>
                  </a:lnTo>
                  <a:lnTo>
                    <a:pt x="88976" y="450596"/>
                  </a:lnTo>
                  <a:lnTo>
                    <a:pt x="361835" y="450596"/>
                  </a:lnTo>
                  <a:lnTo>
                    <a:pt x="396353" y="443581"/>
                  </a:lnTo>
                  <a:lnTo>
                    <a:pt x="424621" y="424483"/>
                  </a:lnTo>
                  <a:lnTo>
                    <a:pt x="443720" y="396219"/>
                  </a:lnTo>
                  <a:lnTo>
                    <a:pt x="450735" y="361708"/>
                  </a:lnTo>
                  <a:lnTo>
                    <a:pt x="450735" y="88938"/>
                  </a:lnTo>
                  <a:lnTo>
                    <a:pt x="443720" y="54392"/>
                  </a:lnTo>
                  <a:lnTo>
                    <a:pt x="424621" y="26114"/>
                  </a:lnTo>
                  <a:lnTo>
                    <a:pt x="396353" y="7013"/>
                  </a:lnTo>
                  <a:lnTo>
                    <a:pt x="361835" y="0"/>
                  </a:lnTo>
                  <a:close/>
                </a:path>
              </a:pathLst>
            </a:custGeom>
            <a:solidFill>
              <a:srgbClr val="2521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12860" y="2698673"/>
              <a:ext cx="297180" cy="125095"/>
            </a:xfrm>
            <a:custGeom>
              <a:avLst/>
              <a:gdLst/>
              <a:ahLst/>
              <a:cxnLst/>
              <a:rect l="l" t="t" r="r" b="b"/>
              <a:pathLst>
                <a:path w="297180" h="125094">
                  <a:moveTo>
                    <a:pt x="44450" y="22212"/>
                  </a:moveTo>
                  <a:lnTo>
                    <a:pt x="42684" y="13589"/>
                  </a:lnTo>
                  <a:lnTo>
                    <a:pt x="37922" y="6527"/>
                  </a:lnTo>
                  <a:lnTo>
                    <a:pt x="30848" y="1752"/>
                  </a:lnTo>
                  <a:lnTo>
                    <a:pt x="22225" y="0"/>
                  </a:lnTo>
                  <a:lnTo>
                    <a:pt x="13589" y="1752"/>
                  </a:lnTo>
                  <a:lnTo>
                    <a:pt x="6527" y="6527"/>
                  </a:lnTo>
                  <a:lnTo>
                    <a:pt x="1752" y="13589"/>
                  </a:lnTo>
                  <a:lnTo>
                    <a:pt x="0" y="22212"/>
                  </a:lnTo>
                  <a:lnTo>
                    <a:pt x="0" y="102260"/>
                  </a:lnTo>
                  <a:lnTo>
                    <a:pt x="1752" y="110896"/>
                  </a:lnTo>
                  <a:lnTo>
                    <a:pt x="6527" y="117957"/>
                  </a:lnTo>
                  <a:lnTo>
                    <a:pt x="13589" y="122720"/>
                  </a:lnTo>
                  <a:lnTo>
                    <a:pt x="22225" y="124485"/>
                  </a:lnTo>
                  <a:lnTo>
                    <a:pt x="30848" y="122720"/>
                  </a:lnTo>
                  <a:lnTo>
                    <a:pt x="37922" y="117957"/>
                  </a:lnTo>
                  <a:lnTo>
                    <a:pt x="42684" y="110896"/>
                  </a:lnTo>
                  <a:lnTo>
                    <a:pt x="44450" y="102260"/>
                  </a:lnTo>
                  <a:lnTo>
                    <a:pt x="44450" y="22212"/>
                  </a:lnTo>
                  <a:close/>
                </a:path>
                <a:path w="297180" h="125094">
                  <a:moveTo>
                    <a:pt x="128397" y="22212"/>
                  </a:moveTo>
                  <a:lnTo>
                    <a:pt x="126631" y="13589"/>
                  </a:lnTo>
                  <a:lnTo>
                    <a:pt x="121856" y="6527"/>
                  </a:lnTo>
                  <a:lnTo>
                    <a:pt x="114795" y="1752"/>
                  </a:lnTo>
                  <a:lnTo>
                    <a:pt x="106172" y="0"/>
                  </a:lnTo>
                  <a:lnTo>
                    <a:pt x="97536" y="1752"/>
                  </a:lnTo>
                  <a:lnTo>
                    <a:pt x="90462" y="6527"/>
                  </a:lnTo>
                  <a:lnTo>
                    <a:pt x="85699" y="13589"/>
                  </a:lnTo>
                  <a:lnTo>
                    <a:pt x="83947" y="22212"/>
                  </a:lnTo>
                  <a:lnTo>
                    <a:pt x="83947" y="102260"/>
                  </a:lnTo>
                  <a:lnTo>
                    <a:pt x="85699" y="110896"/>
                  </a:lnTo>
                  <a:lnTo>
                    <a:pt x="90462" y="117957"/>
                  </a:lnTo>
                  <a:lnTo>
                    <a:pt x="97536" y="122720"/>
                  </a:lnTo>
                  <a:lnTo>
                    <a:pt x="106172" y="124485"/>
                  </a:lnTo>
                  <a:lnTo>
                    <a:pt x="114795" y="122720"/>
                  </a:lnTo>
                  <a:lnTo>
                    <a:pt x="121856" y="117957"/>
                  </a:lnTo>
                  <a:lnTo>
                    <a:pt x="126631" y="110896"/>
                  </a:lnTo>
                  <a:lnTo>
                    <a:pt x="128397" y="102260"/>
                  </a:lnTo>
                  <a:lnTo>
                    <a:pt x="128397" y="22212"/>
                  </a:lnTo>
                  <a:close/>
                </a:path>
                <a:path w="297180" h="125094">
                  <a:moveTo>
                    <a:pt x="212267" y="102260"/>
                  </a:moveTo>
                  <a:lnTo>
                    <a:pt x="212255" y="22212"/>
                  </a:lnTo>
                  <a:lnTo>
                    <a:pt x="190030" y="0"/>
                  </a:lnTo>
                  <a:lnTo>
                    <a:pt x="181406" y="1752"/>
                  </a:lnTo>
                  <a:lnTo>
                    <a:pt x="174332" y="6527"/>
                  </a:lnTo>
                  <a:lnTo>
                    <a:pt x="169557" y="13589"/>
                  </a:lnTo>
                  <a:lnTo>
                    <a:pt x="167805" y="22212"/>
                  </a:lnTo>
                  <a:lnTo>
                    <a:pt x="167805" y="102260"/>
                  </a:lnTo>
                  <a:lnTo>
                    <a:pt x="169557" y="110896"/>
                  </a:lnTo>
                  <a:lnTo>
                    <a:pt x="174332" y="117957"/>
                  </a:lnTo>
                  <a:lnTo>
                    <a:pt x="181406" y="122720"/>
                  </a:lnTo>
                  <a:lnTo>
                    <a:pt x="190030" y="124485"/>
                  </a:lnTo>
                  <a:lnTo>
                    <a:pt x="198666" y="122720"/>
                  </a:lnTo>
                  <a:lnTo>
                    <a:pt x="205727" y="117957"/>
                  </a:lnTo>
                  <a:lnTo>
                    <a:pt x="210502" y="110896"/>
                  </a:lnTo>
                  <a:lnTo>
                    <a:pt x="212267" y="102260"/>
                  </a:lnTo>
                  <a:close/>
                </a:path>
                <a:path w="297180" h="125094">
                  <a:moveTo>
                    <a:pt x="296799" y="22212"/>
                  </a:moveTo>
                  <a:lnTo>
                    <a:pt x="295033" y="13589"/>
                  </a:lnTo>
                  <a:lnTo>
                    <a:pt x="290258" y="6527"/>
                  </a:lnTo>
                  <a:lnTo>
                    <a:pt x="283197" y="1752"/>
                  </a:lnTo>
                  <a:lnTo>
                    <a:pt x="274574" y="0"/>
                  </a:lnTo>
                  <a:lnTo>
                    <a:pt x="265887" y="1752"/>
                  </a:lnTo>
                  <a:lnTo>
                    <a:pt x="258800" y="6527"/>
                  </a:lnTo>
                  <a:lnTo>
                    <a:pt x="254025" y="13589"/>
                  </a:lnTo>
                  <a:lnTo>
                    <a:pt x="252272" y="22212"/>
                  </a:lnTo>
                  <a:lnTo>
                    <a:pt x="252260" y="102260"/>
                  </a:lnTo>
                  <a:lnTo>
                    <a:pt x="254025" y="110896"/>
                  </a:lnTo>
                  <a:lnTo>
                    <a:pt x="258800" y="117957"/>
                  </a:lnTo>
                  <a:lnTo>
                    <a:pt x="265887" y="122720"/>
                  </a:lnTo>
                  <a:lnTo>
                    <a:pt x="274574" y="124485"/>
                  </a:lnTo>
                  <a:lnTo>
                    <a:pt x="283197" y="122720"/>
                  </a:lnTo>
                  <a:lnTo>
                    <a:pt x="290258" y="117957"/>
                  </a:lnTo>
                  <a:lnTo>
                    <a:pt x="295033" y="110896"/>
                  </a:lnTo>
                  <a:lnTo>
                    <a:pt x="296799" y="102260"/>
                  </a:lnTo>
                  <a:lnTo>
                    <a:pt x="296799" y="22212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26792" y="2914827"/>
              <a:ext cx="267830" cy="75552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2297315" y="3017608"/>
              <a:ext cx="42545" cy="96520"/>
            </a:xfrm>
            <a:custGeom>
              <a:avLst/>
              <a:gdLst/>
              <a:ahLst/>
              <a:cxnLst/>
              <a:rect l="l" t="t" r="r" b="b"/>
              <a:pathLst>
                <a:path w="42544" h="96519">
                  <a:moveTo>
                    <a:pt x="42240" y="0"/>
                  </a:moveTo>
                  <a:lnTo>
                    <a:pt x="27266" y="0"/>
                  </a:lnTo>
                  <a:lnTo>
                    <a:pt x="25044" y="6108"/>
                  </a:lnTo>
                  <a:lnTo>
                    <a:pt x="21120" y="11099"/>
                  </a:lnTo>
                  <a:lnTo>
                    <a:pt x="15570" y="15557"/>
                  </a:lnTo>
                  <a:lnTo>
                    <a:pt x="10007" y="19443"/>
                  </a:lnTo>
                  <a:lnTo>
                    <a:pt x="5041" y="22771"/>
                  </a:lnTo>
                  <a:lnTo>
                    <a:pt x="0" y="24447"/>
                  </a:lnTo>
                  <a:lnTo>
                    <a:pt x="0" y="40551"/>
                  </a:lnTo>
                  <a:lnTo>
                    <a:pt x="6558" y="38151"/>
                  </a:lnTo>
                  <a:lnTo>
                    <a:pt x="12807" y="35071"/>
                  </a:lnTo>
                  <a:lnTo>
                    <a:pt x="18638" y="31257"/>
                  </a:lnTo>
                  <a:lnTo>
                    <a:pt x="23939" y="26657"/>
                  </a:lnTo>
                  <a:lnTo>
                    <a:pt x="23939" y="96113"/>
                  </a:lnTo>
                  <a:lnTo>
                    <a:pt x="42240" y="96113"/>
                  </a:lnTo>
                  <a:lnTo>
                    <a:pt x="42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64600" y="3017608"/>
              <a:ext cx="63855" cy="96113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2642412" y="2698673"/>
            <a:ext cx="450850" cy="515620"/>
            <a:chOff x="2642412" y="2698673"/>
            <a:chExt cx="450850" cy="515620"/>
          </a:xfrm>
        </p:grpSpPr>
        <p:sp>
          <p:nvSpPr>
            <p:cNvPr id="47" name="object 47"/>
            <p:cNvSpPr/>
            <p:nvPr/>
          </p:nvSpPr>
          <p:spPr>
            <a:xfrm>
              <a:off x="2642412" y="2763685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361772" y="0"/>
                  </a:moveTo>
                  <a:lnTo>
                    <a:pt x="88912" y="0"/>
                  </a:lnTo>
                  <a:lnTo>
                    <a:pt x="54392" y="7013"/>
                  </a:lnTo>
                  <a:lnTo>
                    <a:pt x="26120" y="26114"/>
                  </a:lnTo>
                  <a:lnTo>
                    <a:pt x="7016" y="54392"/>
                  </a:lnTo>
                  <a:lnTo>
                    <a:pt x="0" y="88938"/>
                  </a:lnTo>
                  <a:lnTo>
                    <a:pt x="0" y="361708"/>
                  </a:lnTo>
                  <a:lnTo>
                    <a:pt x="7016" y="396219"/>
                  </a:lnTo>
                  <a:lnTo>
                    <a:pt x="26120" y="424483"/>
                  </a:lnTo>
                  <a:lnTo>
                    <a:pt x="54392" y="443581"/>
                  </a:lnTo>
                  <a:lnTo>
                    <a:pt x="88912" y="450596"/>
                  </a:lnTo>
                  <a:lnTo>
                    <a:pt x="361772" y="450596"/>
                  </a:lnTo>
                  <a:lnTo>
                    <a:pt x="396334" y="443581"/>
                  </a:lnTo>
                  <a:lnTo>
                    <a:pt x="424624" y="424483"/>
                  </a:lnTo>
                  <a:lnTo>
                    <a:pt x="443732" y="396219"/>
                  </a:lnTo>
                  <a:lnTo>
                    <a:pt x="450748" y="361708"/>
                  </a:lnTo>
                  <a:lnTo>
                    <a:pt x="450748" y="88938"/>
                  </a:lnTo>
                  <a:lnTo>
                    <a:pt x="443732" y="54392"/>
                  </a:lnTo>
                  <a:lnTo>
                    <a:pt x="424624" y="26114"/>
                  </a:lnTo>
                  <a:lnTo>
                    <a:pt x="396334" y="7013"/>
                  </a:lnTo>
                  <a:lnTo>
                    <a:pt x="361772" y="0"/>
                  </a:lnTo>
                  <a:close/>
                </a:path>
              </a:pathLst>
            </a:custGeom>
            <a:solidFill>
              <a:srgbClr val="1B75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719679" y="2698673"/>
              <a:ext cx="296545" cy="125095"/>
            </a:xfrm>
            <a:custGeom>
              <a:avLst/>
              <a:gdLst/>
              <a:ahLst/>
              <a:cxnLst/>
              <a:rect l="l" t="t" r="r" b="b"/>
              <a:pathLst>
                <a:path w="296544" h="125094">
                  <a:moveTo>
                    <a:pt x="43954" y="22212"/>
                  </a:moveTo>
                  <a:lnTo>
                    <a:pt x="42202" y="13589"/>
                  </a:lnTo>
                  <a:lnTo>
                    <a:pt x="37477" y="6527"/>
                  </a:lnTo>
                  <a:lnTo>
                    <a:pt x="30568" y="1752"/>
                  </a:lnTo>
                  <a:lnTo>
                    <a:pt x="22225" y="0"/>
                  </a:lnTo>
                  <a:lnTo>
                    <a:pt x="13601" y="1752"/>
                  </a:lnTo>
                  <a:lnTo>
                    <a:pt x="6540" y="6527"/>
                  </a:lnTo>
                  <a:lnTo>
                    <a:pt x="1765" y="13589"/>
                  </a:lnTo>
                  <a:lnTo>
                    <a:pt x="0" y="22212"/>
                  </a:lnTo>
                  <a:lnTo>
                    <a:pt x="0" y="102260"/>
                  </a:lnTo>
                  <a:lnTo>
                    <a:pt x="1765" y="110896"/>
                  </a:lnTo>
                  <a:lnTo>
                    <a:pt x="6540" y="117957"/>
                  </a:lnTo>
                  <a:lnTo>
                    <a:pt x="13601" y="122720"/>
                  </a:lnTo>
                  <a:lnTo>
                    <a:pt x="22225" y="124485"/>
                  </a:lnTo>
                  <a:lnTo>
                    <a:pt x="30568" y="122720"/>
                  </a:lnTo>
                  <a:lnTo>
                    <a:pt x="37477" y="117957"/>
                  </a:lnTo>
                  <a:lnTo>
                    <a:pt x="42202" y="110896"/>
                  </a:lnTo>
                  <a:lnTo>
                    <a:pt x="43954" y="102260"/>
                  </a:lnTo>
                  <a:lnTo>
                    <a:pt x="43954" y="22212"/>
                  </a:lnTo>
                  <a:close/>
                </a:path>
                <a:path w="296544" h="125094">
                  <a:moveTo>
                    <a:pt x="128409" y="22212"/>
                  </a:moveTo>
                  <a:lnTo>
                    <a:pt x="126644" y="13589"/>
                  </a:lnTo>
                  <a:lnTo>
                    <a:pt x="121869" y="6527"/>
                  </a:lnTo>
                  <a:lnTo>
                    <a:pt x="114808" y="1752"/>
                  </a:lnTo>
                  <a:lnTo>
                    <a:pt x="106184" y="0"/>
                  </a:lnTo>
                  <a:lnTo>
                    <a:pt x="97548" y="1752"/>
                  </a:lnTo>
                  <a:lnTo>
                    <a:pt x="90474" y="6527"/>
                  </a:lnTo>
                  <a:lnTo>
                    <a:pt x="85712" y="13589"/>
                  </a:lnTo>
                  <a:lnTo>
                    <a:pt x="83959" y="22212"/>
                  </a:lnTo>
                  <a:lnTo>
                    <a:pt x="83959" y="102260"/>
                  </a:lnTo>
                  <a:lnTo>
                    <a:pt x="85712" y="110896"/>
                  </a:lnTo>
                  <a:lnTo>
                    <a:pt x="90474" y="117957"/>
                  </a:lnTo>
                  <a:lnTo>
                    <a:pt x="97548" y="122720"/>
                  </a:lnTo>
                  <a:lnTo>
                    <a:pt x="106184" y="124485"/>
                  </a:lnTo>
                  <a:lnTo>
                    <a:pt x="114808" y="122720"/>
                  </a:lnTo>
                  <a:lnTo>
                    <a:pt x="121869" y="117957"/>
                  </a:lnTo>
                  <a:lnTo>
                    <a:pt x="126644" y="110896"/>
                  </a:lnTo>
                  <a:lnTo>
                    <a:pt x="128409" y="102260"/>
                  </a:lnTo>
                  <a:lnTo>
                    <a:pt x="128409" y="22212"/>
                  </a:lnTo>
                  <a:close/>
                </a:path>
                <a:path w="296544" h="125094">
                  <a:moveTo>
                    <a:pt x="212280" y="22212"/>
                  </a:moveTo>
                  <a:lnTo>
                    <a:pt x="210515" y="13589"/>
                  </a:lnTo>
                  <a:lnTo>
                    <a:pt x="205740" y="6527"/>
                  </a:lnTo>
                  <a:lnTo>
                    <a:pt x="198678" y="1752"/>
                  </a:lnTo>
                  <a:lnTo>
                    <a:pt x="190055" y="0"/>
                  </a:lnTo>
                  <a:lnTo>
                    <a:pt x="181419" y="1752"/>
                  </a:lnTo>
                  <a:lnTo>
                    <a:pt x="174345" y="6527"/>
                  </a:lnTo>
                  <a:lnTo>
                    <a:pt x="169570" y="13589"/>
                  </a:lnTo>
                  <a:lnTo>
                    <a:pt x="167817" y="22212"/>
                  </a:lnTo>
                  <a:lnTo>
                    <a:pt x="167817" y="102260"/>
                  </a:lnTo>
                  <a:lnTo>
                    <a:pt x="169570" y="110896"/>
                  </a:lnTo>
                  <a:lnTo>
                    <a:pt x="174345" y="117957"/>
                  </a:lnTo>
                  <a:lnTo>
                    <a:pt x="181419" y="122720"/>
                  </a:lnTo>
                  <a:lnTo>
                    <a:pt x="190055" y="124485"/>
                  </a:lnTo>
                  <a:lnTo>
                    <a:pt x="198678" y="122720"/>
                  </a:lnTo>
                  <a:lnTo>
                    <a:pt x="205740" y="117957"/>
                  </a:lnTo>
                  <a:lnTo>
                    <a:pt x="210515" y="110896"/>
                  </a:lnTo>
                  <a:lnTo>
                    <a:pt x="212280" y="102260"/>
                  </a:lnTo>
                  <a:lnTo>
                    <a:pt x="212280" y="22212"/>
                  </a:lnTo>
                  <a:close/>
                </a:path>
                <a:path w="296544" h="125094">
                  <a:moveTo>
                    <a:pt x="296202" y="22212"/>
                  </a:moveTo>
                  <a:lnTo>
                    <a:pt x="294449" y="13589"/>
                  </a:lnTo>
                  <a:lnTo>
                    <a:pt x="289674" y="6527"/>
                  </a:lnTo>
                  <a:lnTo>
                    <a:pt x="282613" y="1752"/>
                  </a:lnTo>
                  <a:lnTo>
                    <a:pt x="273977" y="0"/>
                  </a:lnTo>
                  <a:lnTo>
                    <a:pt x="265658" y="1752"/>
                  </a:lnTo>
                  <a:lnTo>
                    <a:pt x="258737" y="6527"/>
                  </a:lnTo>
                  <a:lnTo>
                    <a:pt x="254025" y="13589"/>
                  </a:lnTo>
                  <a:lnTo>
                    <a:pt x="252285" y="22212"/>
                  </a:lnTo>
                  <a:lnTo>
                    <a:pt x="252285" y="102260"/>
                  </a:lnTo>
                  <a:lnTo>
                    <a:pt x="254025" y="110896"/>
                  </a:lnTo>
                  <a:lnTo>
                    <a:pt x="258737" y="117957"/>
                  </a:lnTo>
                  <a:lnTo>
                    <a:pt x="265658" y="122720"/>
                  </a:lnTo>
                  <a:lnTo>
                    <a:pt x="273977" y="124485"/>
                  </a:lnTo>
                  <a:lnTo>
                    <a:pt x="282613" y="122720"/>
                  </a:lnTo>
                  <a:lnTo>
                    <a:pt x="289674" y="117957"/>
                  </a:lnTo>
                  <a:lnTo>
                    <a:pt x="294449" y="110896"/>
                  </a:lnTo>
                  <a:lnTo>
                    <a:pt x="296202" y="102260"/>
                  </a:lnTo>
                  <a:lnTo>
                    <a:pt x="296202" y="22212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33548" y="2914827"/>
              <a:ext cx="267893" cy="75552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2804160" y="3017608"/>
              <a:ext cx="132715" cy="97790"/>
            </a:xfrm>
            <a:custGeom>
              <a:avLst/>
              <a:gdLst/>
              <a:ahLst/>
              <a:cxnLst/>
              <a:rect l="l" t="t" r="r" b="b"/>
              <a:pathLst>
                <a:path w="132714" h="97789">
                  <a:moveTo>
                    <a:pt x="41706" y="0"/>
                  </a:moveTo>
                  <a:lnTo>
                    <a:pt x="27254" y="0"/>
                  </a:lnTo>
                  <a:lnTo>
                    <a:pt x="25031" y="6108"/>
                  </a:lnTo>
                  <a:lnTo>
                    <a:pt x="21107" y="11099"/>
                  </a:lnTo>
                  <a:lnTo>
                    <a:pt x="15557" y="15557"/>
                  </a:lnTo>
                  <a:lnTo>
                    <a:pt x="9994" y="19443"/>
                  </a:lnTo>
                  <a:lnTo>
                    <a:pt x="5029" y="22771"/>
                  </a:lnTo>
                  <a:lnTo>
                    <a:pt x="0" y="24447"/>
                  </a:lnTo>
                  <a:lnTo>
                    <a:pt x="0" y="40551"/>
                  </a:lnTo>
                  <a:lnTo>
                    <a:pt x="6540" y="38163"/>
                  </a:lnTo>
                  <a:lnTo>
                    <a:pt x="12788" y="35077"/>
                  </a:lnTo>
                  <a:lnTo>
                    <a:pt x="18618" y="31267"/>
                  </a:lnTo>
                  <a:lnTo>
                    <a:pt x="23926" y="26657"/>
                  </a:lnTo>
                  <a:lnTo>
                    <a:pt x="23926" y="96113"/>
                  </a:lnTo>
                  <a:lnTo>
                    <a:pt x="41706" y="96113"/>
                  </a:lnTo>
                  <a:lnTo>
                    <a:pt x="41706" y="0"/>
                  </a:lnTo>
                  <a:close/>
                </a:path>
                <a:path w="132714" h="97789">
                  <a:moveTo>
                    <a:pt x="132245" y="61658"/>
                  </a:moveTo>
                  <a:lnTo>
                    <a:pt x="113931" y="44437"/>
                  </a:lnTo>
                  <a:lnTo>
                    <a:pt x="123355" y="39446"/>
                  </a:lnTo>
                  <a:lnTo>
                    <a:pt x="127800" y="32766"/>
                  </a:lnTo>
                  <a:lnTo>
                    <a:pt x="127800" y="18326"/>
                  </a:lnTo>
                  <a:lnTo>
                    <a:pt x="125577" y="13322"/>
                  </a:lnTo>
                  <a:lnTo>
                    <a:pt x="121132" y="8877"/>
                  </a:lnTo>
                  <a:lnTo>
                    <a:pt x="115570" y="2768"/>
                  </a:lnTo>
                  <a:lnTo>
                    <a:pt x="108381" y="0"/>
                  </a:lnTo>
                  <a:lnTo>
                    <a:pt x="93929" y="0"/>
                  </a:lnTo>
                  <a:lnTo>
                    <a:pt x="75565" y="11099"/>
                  </a:lnTo>
                  <a:lnTo>
                    <a:pt x="72821" y="14439"/>
                  </a:lnTo>
                  <a:lnTo>
                    <a:pt x="71120" y="19443"/>
                  </a:lnTo>
                  <a:lnTo>
                    <a:pt x="70002" y="24993"/>
                  </a:lnTo>
                  <a:lnTo>
                    <a:pt x="86677" y="27774"/>
                  </a:lnTo>
                  <a:lnTo>
                    <a:pt x="87261" y="23888"/>
                  </a:lnTo>
                  <a:lnTo>
                    <a:pt x="88900" y="20548"/>
                  </a:lnTo>
                  <a:lnTo>
                    <a:pt x="93345" y="16103"/>
                  </a:lnTo>
                  <a:lnTo>
                    <a:pt x="95567" y="14998"/>
                  </a:lnTo>
                  <a:lnTo>
                    <a:pt x="102235" y="14998"/>
                  </a:lnTo>
                  <a:lnTo>
                    <a:pt x="104457" y="16103"/>
                  </a:lnTo>
                  <a:lnTo>
                    <a:pt x="106680" y="17780"/>
                  </a:lnTo>
                  <a:lnTo>
                    <a:pt x="108381" y="20002"/>
                  </a:lnTo>
                  <a:lnTo>
                    <a:pt x="109486" y="22225"/>
                  </a:lnTo>
                  <a:lnTo>
                    <a:pt x="109486" y="29438"/>
                  </a:lnTo>
                  <a:lnTo>
                    <a:pt x="108381" y="32219"/>
                  </a:lnTo>
                  <a:lnTo>
                    <a:pt x="105575" y="34442"/>
                  </a:lnTo>
                  <a:lnTo>
                    <a:pt x="102819" y="37223"/>
                  </a:lnTo>
                  <a:lnTo>
                    <a:pt x="98907" y="37782"/>
                  </a:lnTo>
                  <a:lnTo>
                    <a:pt x="93929" y="37782"/>
                  </a:lnTo>
                  <a:lnTo>
                    <a:pt x="92227" y="52781"/>
                  </a:lnTo>
                  <a:lnTo>
                    <a:pt x="95567" y="51663"/>
                  </a:lnTo>
                  <a:lnTo>
                    <a:pt x="103936" y="51663"/>
                  </a:lnTo>
                  <a:lnTo>
                    <a:pt x="107264" y="52781"/>
                  </a:lnTo>
                  <a:lnTo>
                    <a:pt x="109486" y="55562"/>
                  </a:lnTo>
                  <a:lnTo>
                    <a:pt x="112242" y="58331"/>
                  </a:lnTo>
                  <a:lnTo>
                    <a:pt x="113347" y="61658"/>
                  </a:lnTo>
                  <a:lnTo>
                    <a:pt x="113347" y="71120"/>
                  </a:lnTo>
                  <a:lnTo>
                    <a:pt x="112242" y="74993"/>
                  </a:lnTo>
                  <a:lnTo>
                    <a:pt x="109486" y="77774"/>
                  </a:lnTo>
                  <a:lnTo>
                    <a:pt x="106680" y="81114"/>
                  </a:lnTo>
                  <a:lnTo>
                    <a:pt x="103936" y="82219"/>
                  </a:lnTo>
                  <a:lnTo>
                    <a:pt x="96151" y="82219"/>
                  </a:lnTo>
                  <a:lnTo>
                    <a:pt x="93345" y="81114"/>
                  </a:lnTo>
                  <a:lnTo>
                    <a:pt x="88379" y="76111"/>
                  </a:lnTo>
                  <a:lnTo>
                    <a:pt x="86677" y="72783"/>
                  </a:lnTo>
                  <a:lnTo>
                    <a:pt x="86156" y="68326"/>
                  </a:lnTo>
                  <a:lnTo>
                    <a:pt x="68897" y="70561"/>
                  </a:lnTo>
                  <a:lnTo>
                    <a:pt x="91122" y="97218"/>
                  </a:lnTo>
                  <a:lnTo>
                    <a:pt x="108902" y="97218"/>
                  </a:lnTo>
                  <a:lnTo>
                    <a:pt x="116687" y="94449"/>
                  </a:lnTo>
                  <a:lnTo>
                    <a:pt x="122821" y="88900"/>
                  </a:lnTo>
                  <a:lnTo>
                    <a:pt x="128905" y="82778"/>
                  </a:lnTo>
                  <a:lnTo>
                    <a:pt x="132245" y="75552"/>
                  </a:lnTo>
                  <a:lnTo>
                    <a:pt x="132245" y="616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4166832" y="2073910"/>
            <a:ext cx="450850" cy="512445"/>
            <a:chOff x="4166832" y="2073910"/>
            <a:chExt cx="450850" cy="512445"/>
          </a:xfrm>
        </p:grpSpPr>
        <p:sp>
          <p:nvSpPr>
            <p:cNvPr id="52" name="object 52"/>
            <p:cNvSpPr/>
            <p:nvPr/>
          </p:nvSpPr>
          <p:spPr>
            <a:xfrm>
              <a:off x="4166832" y="2135301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361772" y="0"/>
                  </a:moveTo>
                  <a:lnTo>
                    <a:pt x="88912" y="0"/>
                  </a:lnTo>
                  <a:lnTo>
                    <a:pt x="54387" y="7011"/>
                  </a:lnTo>
                  <a:lnTo>
                    <a:pt x="26115" y="26108"/>
                  </a:lnTo>
                  <a:lnTo>
                    <a:pt x="7014" y="54381"/>
                  </a:lnTo>
                  <a:lnTo>
                    <a:pt x="0" y="88925"/>
                  </a:lnTo>
                  <a:lnTo>
                    <a:pt x="0" y="361721"/>
                  </a:lnTo>
                  <a:lnTo>
                    <a:pt x="7014" y="396230"/>
                  </a:lnTo>
                  <a:lnTo>
                    <a:pt x="26115" y="424489"/>
                  </a:lnTo>
                  <a:lnTo>
                    <a:pt x="54387" y="443583"/>
                  </a:lnTo>
                  <a:lnTo>
                    <a:pt x="88912" y="450596"/>
                  </a:lnTo>
                  <a:lnTo>
                    <a:pt x="361772" y="450596"/>
                  </a:lnTo>
                  <a:lnTo>
                    <a:pt x="396290" y="443583"/>
                  </a:lnTo>
                  <a:lnTo>
                    <a:pt x="424557" y="424489"/>
                  </a:lnTo>
                  <a:lnTo>
                    <a:pt x="443657" y="396230"/>
                  </a:lnTo>
                  <a:lnTo>
                    <a:pt x="450672" y="361721"/>
                  </a:lnTo>
                  <a:lnTo>
                    <a:pt x="450672" y="88925"/>
                  </a:lnTo>
                  <a:lnTo>
                    <a:pt x="443657" y="54381"/>
                  </a:lnTo>
                  <a:lnTo>
                    <a:pt x="424557" y="26108"/>
                  </a:lnTo>
                  <a:lnTo>
                    <a:pt x="396290" y="7011"/>
                  </a:lnTo>
                  <a:lnTo>
                    <a:pt x="361772" y="0"/>
                  </a:lnTo>
                  <a:close/>
                </a:path>
              </a:pathLst>
            </a:custGeom>
            <a:solidFill>
              <a:srgbClr val="1B75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244035" y="2073922"/>
              <a:ext cx="128905" cy="120650"/>
            </a:xfrm>
            <a:custGeom>
              <a:avLst/>
              <a:gdLst/>
              <a:ahLst/>
              <a:cxnLst/>
              <a:rect l="l" t="t" r="r" b="b"/>
              <a:pathLst>
                <a:path w="128904" h="120650">
                  <a:moveTo>
                    <a:pt x="43929" y="18567"/>
                  </a:moveTo>
                  <a:lnTo>
                    <a:pt x="42164" y="10045"/>
                  </a:lnTo>
                  <a:lnTo>
                    <a:pt x="37401" y="3187"/>
                  </a:lnTo>
                  <a:lnTo>
                    <a:pt x="32461" y="0"/>
                  </a:lnTo>
                  <a:lnTo>
                    <a:pt x="11074" y="0"/>
                  </a:lnTo>
                  <a:lnTo>
                    <a:pt x="6261" y="3187"/>
                  </a:lnTo>
                  <a:lnTo>
                    <a:pt x="1663" y="10045"/>
                  </a:lnTo>
                  <a:lnTo>
                    <a:pt x="0" y="18567"/>
                  </a:lnTo>
                  <a:lnTo>
                    <a:pt x="0" y="98615"/>
                  </a:lnTo>
                  <a:lnTo>
                    <a:pt x="1663" y="106908"/>
                  </a:lnTo>
                  <a:lnTo>
                    <a:pt x="6261" y="113792"/>
                  </a:lnTo>
                  <a:lnTo>
                    <a:pt x="13157" y="118503"/>
                  </a:lnTo>
                  <a:lnTo>
                    <a:pt x="21704" y="120243"/>
                  </a:lnTo>
                  <a:lnTo>
                    <a:pt x="30327" y="118503"/>
                  </a:lnTo>
                  <a:lnTo>
                    <a:pt x="37401" y="113792"/>
                  </a:lnTo>
                  <a:lnTo>
                    <a:pt x="42164" y="106908"/>
                  </a:lnTo>
                  <a:lnTo>
                    <a:pt x="43929" y="98615"/>
                  </a:lnTo>
                  <a:lnTo>
                    <a:pt x="43929" y="18567"/>
                  </a:lnTo>
                  <a:close/>
                </a:path>
                <a:path w="128904" h="120650">
                  <a:moveTo>
                    <a:pt x="128397" y="18567"/>
                  </a:moveTo>
                  <a:lnTo>
                    <a:pt x="126631" y="10045"/>
                  </a:lnTo>
                  <a:lnTo>
                    <a:pt x="121856" y="3187"/>
                  </a:lnTo>
                  <a:lnTo>
                    <a:pt x="116916" y="0"/>
                  </a:lnTo>
                  <a:lnTo>
                    <a:pt x="95402" y="0"/>
                  </a:lnTo>
                  <a:lnTo>
                    <a:pt x="90462" y="3187"/>
                  </a:lnTo>
                  <a:lnTo>
                    <a:pt x="85699" y="10045"/>
                  </a:lnTo>
                  <a:lnTo>
                    <a:pt x="83947" y="18567"/>
                  </a:lnTo>
                  <a:lnTo>
                    <a:pt x="83947" y="98615"/>
                  </a:lnTo>
                  <a:lnTo>
                    <a:pt x="85699" y="106908"/>
                  </a:lnTo>
                  <a:lnTo>
                    <a:pt x="90462" y="113792"/>
                  </a:lnTo>
                  <a:lnTo>
                    <a:pt x="97536" y="118503"/>
                  </a:lnTo>
                  <a:lnTo>
                    <a:pt x="106172" y="120243"/>
                  </a:lnTo>
                  <a:lnTo>
                    <a:pt x="114795" y="118503"/>
                  </a:lnTo>
                  <a:lnTo>
                    <a:pt x="121856" y="113792"/>
                  </a:lnTo>
                  <a:lnTo>
                    <a:pt x="126631" y="106908"/>
                  </a:lnTo>
                  <a:lnTo>
                    <a:pt x="128397" y="98615"/>
                  </a:lnTo>
                  <a:lnTo>
                    <a:pt x="128397" y="18567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57967" y="2286431"/>
              <a:ext cx="267817" cy="7552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23537" y="2389212"/>
              <a:ext cx="136677" cy="97231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425772" y="2073922"/>
              <a:ext cx="128905" cy="120650"/>
            </a:xfrm>
            <a:custGeom>
              <a:avLst/>
              <a:gdLst/>
              <a:ahLst/>
              <a:cxnLst/>
              <a:rect l="l" t="t" r="r" b="b"/>
              <a:pathLst>
                <a:path w="128904" h="120650">
                  <a:moveTo>
                    <a:pt x="44450" y="18567"/>
                  </a:moveTo>
                  <a:lnTo>
                    <a:pt x="42684" y="10045"/>
                  </a:lnTo>
                  <a:lnTo>
                    <a:pt x="37909" y="3187"/>
                  </a:lnTo>
                  <a:lnTo>
                    <a:pt x="32969" y="0"/>
                  </a:lnTo>
                  <a:lnTo>
                    <a:pt x="11455" y="0"/>
                  </a:lnTo>
                  <a:lnTo>
                    <a:pt x="6515" y="3187"/>
                  </a:lnTo>
                  <a:lnTo>
                    <a:pt x="1752" y="10045"/>
                  </a:lnTo>
                  <a:lnTo>
                    <a:pt x="0" y="18567"/>
                  </a:lnTo>
                  <a:lnTo>
                    <a:pt x="0" y="98615"/>
                  </a:lnTo>
                  <a:lnTo>
                    <a:pt x="1752" y="106908"/>
                  </a:lnTo>
                  <a:lnTo>
                    <a:pt x="6515" y="113792"/>
                  </a:lnTo>
                  <a:lnTo>
                    <a:pt x="13589" y="118503"/>
                  </a:lnTo>
                  <a:lnTo>
                    <a:pt x="22225" y="120243"/>
                  </a:lnTo>
                  <a:lnTo>
                    <a:pt x="30848" y="118503"/>
                  </a:lnTo>
                  <a:lnTo>
                    <a:pt x="37909" y="113792"/>
                  </a:lnTo>
                  <a:lnTo>
                    <a:pt x="42684" y="106908"/>
                  </a:lnTo>
                  <a:lnTo>
                    <a:pt x="44450" y="98615"/>
                  </a:lnTo>
                  <a:lnTo>
                    <a:pt x="44450" y="18567"/>
                  </a:lnTo>
                  <a:close/>
                </a:path>
                <a:path w="128904" h="120650">
                  <a:moveTo>
                    <a:pt x="128384" y="18567"/>
                  </a:moveTo>
                  <a:lnTo>
                    <a:pt x="126631" y="10045"/>
                  </a:lnTo>
                  <a:lnTo>
                    <a:pt x="121920" y="3187"/>
                  </a:lnTo>
                  <a:lnTo>
                    <a:pt x="117094" y="0"/>
                  </a:lnTo>
                  <a:lnTo>
                    <a:pt x="95923" y="0"/>
                  </a:lnTo>
                  <a:lnTo>
                    <a:pt x="90982" y="3187"/>
                  </a:lnTo>
                  <a:lnTo>
                    <a:pt x="86207" y="10045"/>
                  </a:lnTo>
                  <a:lnTo>
                    <a:pt x="84455" y="18567"/>
                  </a:lnTo>
                  <a:lnTo>
                    <a:pt x="84455" y="98615"/>
                  </a:lnTo>
                  <a:lnTo>
                    <a:pt x="86207" y="106908"/>
                  </a:lnTo>
                  <a:lnTo>
                    <a:pt x="90982" y="113792"/>
                  </a:lnTo>
                  <a:lnTo>
                    <a:pt x="98044" y="118503"/>
                  </a:lnTo>
                  <a:lnTo>
                    <a:pt x="106680" y="120243"/>
                  </a:lnTo>
                  <a:lnTo>
                    <a:pt x="115011" y="118503"/>
                  </a:lnTo>
                  <a:lnTo>
                    <a:pt x="121920" y="113792"/>
                  </a:lnTo>
                  <a:lnTo>
                    <a:pt x="126631" y="106908"/>
                  </a:lnTo>
                  <a:lnTo>
                    <a:pt x="128384" y="98615"/>
                  </a:lnTo>
                  <a:lnTo>
                    <a:pt x="128384" y="18567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3656076" y="2694825"/>
            <a:ext cx="450850" cy="515620"/>
            <a:chOff x="3656076" y="2694825"/>
            <a:chExt cx="450850" cy="515620"/>
          </a:xfrm>
        </p:grpSpPr>
        <p:sp>
          <p:nvSpPr>
            <p:cNvPr id="58" name="object 58"/>
            <p:cNvSpPr/>
            <p:nvPr/>
          </p:nvSpPr>
          <p:spPr>
            <a:xfrm>
              <a:off x="3656076" y="2759836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361772" y="0"/>
                  </a:moveTo>
                  <a:lnTo>
                    <a:pt x="88900" y="0"/>
                  </a:lnTo>
                  <a:lnTo>
                    <a:pt x="54381" y="7012"/>
                  </a:lnTo>
                  <a:lnTo>
                    <a:pt x="26114" y="26104"/>
                  </a:lnTo>
                  <a:lnTo>
                    <a:pt x="7014" y="54360"/>
                  </a:lnTo>
                  <a:lnTo>
                    <a:pt x="0" y="88861"/>
                  </a:lnTo>
                  <a:lnTo>
                    <a:pt x="0" y="361657"/>
                  </a:lnTo>
                  <a:lnTo>
                    <a:pt x="7014" y="396176"/>
                  </a:lnTo>
                  <a:lnTo>
                    <a:pt x="26114" y="424443"/>
                  </a:lnTo>
                  <a:lnTo>
                    <a:pt x="54381" y="443543"/>
                  </a:lnTo>
                  <a:lnTo>
                    <a:pt x="88900" y="450557"/>
                  </a:lnTo>
                  <a:lnTo>
                    <a:pt x="361772" y="450557"/>
                  </a:lnTo>
                  <a:lnTo>
                    <a:pt x="396302" y="443543"/>
                  </a:lnTo>
                  <a:lnTo>
                    <a:pt x="424595" y="424443"/>
                  </a:lnTo>
                  <a:lnTo>
                    <a:pt x="443721" y="396176"/>
                  </a:lnTo>
                  <a:lnTo>
                    <a:pt x="450748" y="361657"/>
                  </a:lnTo>
                  <a:lnTo>
                    <a:pt x="450748" y="88861"/>
                  </a:lnTo>
                  <a:lnTo>
                    <a:pt x="443721" y="54360"/>
                  </a:lnTo>
                  <a:lnTo>
                    <a:pt x="424595" y="26104"/>
                  </a:lnTo>
                  <a:lnTo>
                    <a:pt x="396302" y="7012"/>
                  </a:lnTo>
                  <a:lnTo>
                    <a:pt x="361772" y="0"/>
                  </a:lnTo>
                  <a:close/>
                </a:path>
              </a:pathLst>
            </a:custGeom>
            <a:solidFill>
              <a:srgbClr val="F6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774986" y="2694825"/>
              <a:ext cx="212725" cy="124460"/>
            </a:xfrm>
            <a:custGeom>
              <a:avLst/>
              <a:gdLst/>
              <a:ahLst/>
              <a:cxnLst/>
              <a:rect l="l" t="t" r="r" b="b"/>
              <a:pathLst>
                <a:path w="212725" h="124460">
                  <a:moveTo>
                    <a:pt x="44526" y="22212"/>
                  </a:moveTo>
                  <a:lnTo>
                    <a:pt x="42760" y="13589"/>
                  </a:lnTo>
                  <a:lnTo>
                    <a:pt x="37960" y="6527"/>
                  </a:lnTo>
                  <a:lnTo>
                    <a:pt x="30861" y="1752"/>
                  </a:lnTo>
                  <a:lnTo>
                    <a:pt x="22225" y="0"/>
                  </a:lnTo>
                  <a:lnTo>
                    <a:pt x="13589" y="1765"/>
                  </a:lnTo>
                  <a:lnTo>
                    <a:pt x="6527" y="6527"/>
                  </a:lnTo>
                  <a:lnTo>
                    <a:pt x="1752" y="13589"/>
                  </a:lnTo>
                  <a:lnTo>
                    <a:pt x="0" y="22212"/>
                  </a:lnTo>
                  <a:lnTo>
                    <a:pt x="0" y="101663"/>
                  </a:lnTo>
                  <a:lnTo>
                    <a:pt x="1752" y="110299"/>
                  </a:lnTo>
                  <a:lnTo>
                    <a:pt x="6527" y="117360"/>
                  </a:lnTo>
                  <a:lnTo>
                    <a:pt x="13589" y="122123"/>
                  </a:lnTo>
                  <a:lnTo>
                    <a:pt x="22225" y="123888"/>
                  </a:lnTo>
                  <a:lnTo>
                    <a:pt x="30861" y="122123"/>
                  </a:lnTo>
                  <a:lnTo>
                    <a:pt x="37960" y="117360"/>
                  </a:lnTo>
                  <a:lnTo>
                    <a:pt x="42760" y="110299"/>
                  </a:lnTo>
                  <a:lnTo>
                    <a:pt x="44526" y="101663"/>
                  </a:lnTo>
                  <a:lnTo>
                    <a:pt x="44526" y="22212"/>
                  </a:lnTo>
                  <a:close/>
                </a:path>
                <a:path w="212725" h="124460">
                  <a:moveTo>
                    <a:pt x="128397" y="22212"/>
                  </a:moveTo>
                  <a:lnTo>
                    <a:pt x="126631" y="13589"/>
                  </a:lnTo>
                  <a:lnTo>
                    <a:pt x="121856" y="6527"/>
                  </a:lnTo>
                  <a:lnTo>
                    <a:pt x="114795" y="1752"/>
                  </a:lnTo>
                  <a:lnTo>
                    <a:pt x="106172" y="0"/>
                  </a:lnTo>
                  <a:lnTo>
                    <a:pt x="97536" y="1765"/>
                  </a:lnTo>
                  <a:lnTo>
                    <a:pt x="90462" y="6527"/>
                  </a:lnTo>
                  <a:lnTo>
                    <a:pt x="85699" y="13589"/>
                  </a:lnTo>
                  <a:lnTo>
                    <a:pt x="83947" y="22212"/>
                  </a:lnTo>
                  <a:lnTo>
                    <a:pt x="83947" y="101663"/>
                  </a:lnTo>
                  <a:lnTo>
                    <a:pt x="85699" y="110299"/>
                  </a:lnTo>
                  <a:lnTo>
                    <a:pt x="90462" y="117360"/>
                  </a:lnTo>
                  <a:lnTo>
                    <a:pt x="97536" y="122123"/>
                  </a:lnTo>
                  <a:lnTo>
                    <a:pt x="106172" y="123888"/>
                  </a:lnTo>
                  <a:lnTo>
                    <a:pt x="114795" y="122123"/>
                  </a:lnTo>
                  <a:lnTo>
                    <a:pt x="121856" y="117360"/>
                  </a:lnTo>
                  <a:lnTo>
                    <a:pt x="126631" y="110299"/>
                  </a:lnTo>
                  <a:lnTo>
                    <a:pt x="128397" y="101663"/>
                  </a:lnTo>
                  <a:lnTo>
                    <a:pt x="128397" y="22212"/>
                  </a:lnTo>
                  <a:close/>
                </a:path>
                <a:path w="212725" h="124460">
                  <a:moveTo>
                    <a:pt x="212344" y="101663"/>
                  </a:moveTo>
                  <a:lnTo>
                    <a:pt x="212331" y="22212"/>
                  </a:lnTo>
                  <a:lnTo>
                    <a:pt x="190627" y="0"/>
                  </a:lnTo>
                  <a:lnTo>
                    <a:pt x="181991" y="1765"/>
                  </a:lnTo>
                  <a:lnTo>
                    <a:pt x="174929" y="6527"/>
                  </a:lnTo>
                  <a:lnTo>
                    <a:pt x="170154" y="13589"/>
                  </a:lnTo>
                  <a:lnTo>
                    <a:pt x="168402" y="22212"/>
                  </a:lnTo>
                  <a:lnTo>
                    <a:pt x="168402" y="101663"/>
                  </a:lnTo>
                  <a:lnTo>
                    <a:pt x="170154" y="110299"/>
                  </a:lnTo>
                  <a:lnTo>
                    <a:pt x="174929" y="117360"/>
                  </a:lnTo>
                  <a:lnTo>
                    <a:pt x="181991" y="122123"/>
                  </a:lnTo>
                  <a:lnTo>
                    <a:pt x="190627" y="123888"/>
                  </a:lnTo>
                  <a:lnTo>
                    <a:pt x="198958" y="122123"/>
                  </a:lnTo>
                  <a:lnTo>
                    <a:pt x="205867" y="117360"/>
                  </a:lnTo>
                  <a:lnTo>
                    <a:pt x="210591" y="110299"/>
                  </a:lnTo>
                  <a:lnTo>
                    <a:pt x="212344" y="101663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743350" y="2901492"/>
              <a:ext cx="282867" cy="97777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49421" y="3027603"/>
              <a:ext cx="267906" cy="75006"/>
            </a:xfrm>
            <a:prstGeom prst="rect">
              <a:avLst/>
            </a:prstGeom>
          </p:spPr>
        </p:pic>
      </p:grpSp>
      <p:grpSp>
        <p:nvGrpSpPr>
          <p:cNvPr id="62" name="object 62"/>
          <p:cNvGrpSpPr/>
          <p:nvPr/>
        </p:nvGrpSpPr>
        <p:grpSpPr>
          <a:xfrm>
            <a:off x="4166832" y="2711475"/>
            <a:ext cx="450850" cy="515620"/>
            <a:chOff x="4166832" y="2711475"/>
            <a:chExt cx="450850" cy="515620"/>
          </a:xfrm>
        </p:grpSpPr>
        <p:sp>
          <p:nvSpPr>
            <p:cNvPr id="63" name="object 63"/>
            <p:cNvSpPr/>
            <p:nvPr/>
          </p:nvSpPr>
          <p:spPr>
            <a:xfrm>
              <a:off x="4166832" y="2775902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361772" y="0"/>
                  </a:moveTo>
                  <a:lnTo>
                    <a:pt x="88912" y="0"/>
                  </a:lnTo>
                  <a:lnTo>
                    <a:pt x="54387" y="7013"/>
                  </a:lnTo>
                  <a:lnTo>
                    <a:pt x="26115" y="26114"/>
                  </a:lnTo>
                  <a:lnTo>
                    <a:pt x="7014" y="54392"/>
                  </a:lnTo>
                  <a:lnTo>
                    <a:pt x="0" y="88938"/>
                  </a:lnTo>
                  <a:lnTo>
                    <a:pt x="0" y="361708"/>
                  </a:lnTo>
                  <a:lnTo>
                    <a:pt x="7014" y="396226"/>
                  </a:lnTo>
                  <a:lnTo>
                    <a:pt x="26115" y="424494"/>
                  </a:lnTo>
                  <a:lnTo>
                    <a:pt x="54387" y="443593"/>
                  </a:lnTo>
                  <a:lnTo>
                    <a:pt x="88912" y="450608"/>
                  </a:lnTo>
                  <a:lnTo>
                    <a:pt x="361772" y="450608"/>
                  </a:lnTo>
                  <a:lnTo>
                    <a:pt x="396290" y="443593"/>
                  </a:lnTo>
                  <a:lnTo>
                    <a:pt x="424557" y="424494"/>
                  </a:lnTo>
                  <a:lnTo>
                    <a:pt x="443657" y="396226"/>
                  </a:lnTo>
                  <a:lnTo>
                    <a:pt x="450672" y="361708"/>
                  </a:lnTo>
                  <a:lnTo>
                    <a:pt x="450672" y="88938"/>
                  </a:lnTo>
                  <a:lnTo>
                    <a:pt x="443657" y="54392"/>
                  </a:lnTo>
                  <a:lnTo>
                    <a:pt x="424557" y="26114"/>
                  </a:lnTo>
                  <a:lnTo>
                    <a:pt x="396290" y="7013"/>
                  </a:lnTo>
                  <a:lnTo>
                    <a:pt x="361772" y="0"/>
                  </a:lnTo>
                  <a:close/>
                </a:path>
              </a:pathLst>
            </a:custGeom>
            <a:solidFill>
              <a:srgbClr val="BD1E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244035" y="2711475"/>
              <a:ext cx="310515" cy="124460"/>
            </a:xfrm>
            <a:custGeom>
              <a:avLst/>
              <a:gdLst/>
              <a:ahLst/>
              <a:cxnLst/>
              <a:rect l="l" t="t" r="r" b="b"/>
              <a:pathLst>
                <a:path w="310514" h="124460">
                  <a:moveTo>
                    <a:pt x="43929" y="101676"/>
                  </a:moveTo>
                  <a:lnTo>
                    <a:pt x="43916" y="22225"/>
                  </a:lnTo>
                  <a:lnTo>
                    <a:pt x="21691" y="0"/>
                  </a:lnTo>
                  <a:lnTo>
                    <a:pt x="13157" y="1765"/>
                  </a:lnTo>
                  <a:lnTo>
                    <a:pt x="6261" y="6527"/>
                  </a:lnTo>
                  <a:lnTo>
                    <a:pt x="1663" y="13601"/>
                  </a:lnTo>
                  <a:lnTo>
                    <a:pt x="0" y="22225"/>
                  </a:lnTo>
                  <a:lnTo>
                    <a:pt x="0" y="101676"/>
                  </a:lnTo>
                  <a:lnTo>
                    <a:pt x="1663" y="110312"/>
                  </a:lnTo>
                  <a:lnTo>
                    <a:pt x="6261" y="117373"/>
                  </a:lnTo>
                  <a:lnTo>
                    <a:pt x="13157" y="122148"/>
                  </a:lnTo>
                  <a:lnTo>
                    <a:pt x="21691" y="123888"/>
                  </a:lnTo>
                  <a:lnTo>
                    <a:pt x="30327" y="122135"/>
                  </a:lnTo>
                  <a:lnTo>
                    <a:pt x="37401" y="117373"/>
                  </a:lnTo>
                  <a:lnTo>
                    <a:pt x="42164" y="110312"/>
                  </a:lnTo>
                  <a:lnTo>
                    <a:pt x="43929" y="101676"/>
                  </a:lnTo>
                  <a:close/>
                </a:path>
                <a:path w="310514" h="124460">
                  <a:moveTo>
                    <a:pt x="128397" y="22225"/>
                  </a:moveTo>
                  <a:lnTo>
                    <a:pt x="126631" y="13601"/>
                  </a:lnTo>
                  <a:lnTo>
                    <a:pt x="121856" y="6527"/>
                  </a:lnTo>
                  <a:lnTo>
                    <a:pt x="114795" y="1765"/>
                  </a:lnTo>
                  <a:lnTo>
                    <a:pt x="106172" y="0"/>
                  </a:lnTo>
                  <a:lnTo>
                    <a:pt x="97536" y="1765"/>
                  </a:lnTo>
                  <a:lnTo>
                    <a:pt x="90462" y="6527"/>
                  </a:lnTo>
                  <a:lnTo>
                    <a:pt x="85699" y="13601"/>
                  </a:lnTo>
                  <a:lnTo>
                    <a:pt x="83947" y="22225"/>
                  </a:lnTo>
                  <a:lnTo>
                    <a:pt x="83947" y="101676"/>
                  </a:lnTo>
                  <a:lnTo>
                    <a:pt x="85699" y="110312"/>
                  </a:lnTo>
                  <a:lnTo>
                    <a:pt x="90462" y="117373"/>
                  </a:lnTo>
                  <a:lnTo>
                    <a:pt x="97536" y="122148"/>
                  </a:lnTo>
                  <a:lnTo>
                    <a:pt x="106172" y="123888"/>
                  </a:lnTo>
                  <a:lnTo>
                    <a:pt x="114795" y="122135"/>
                  </a:lnTo>
                  <a:lnTo>
                    <a:pt x="121856" y="117373"/>
                  </a:lnTo>
                  <a:lnTo>
                    <a:pt x="126631" y="110312"/>
                  </a:lnTo>
                  <a:lnTo>
                    <a:pt x="128397" y="101676"/>
                  </a:lnTo>
                  <a:lnTo>
                    <a:pt x="128397" y="22225"/>
                  </a:lnTo>
                  <a:close/>
                </a:path>
                <a:path w="310514" h="124460">
                  <a:moveTo>
                    <a:pt x="226187" y="22225"/>
                  </a:moveTo>
                  <a:lnTo>
                    <a:pt x="224421" y="13601"/>
                  </a:lnTo>
                  <a:lnTo>
                    <a:pt x="219646" y="6527"/>
                  </a:lnTo>
                  <a:lnTo>
                    <a:pt x="212585" y="1765"/>
                  </a:lnTo>
                  <a:lnTo>
                    <a:pt x="203962" y="0"/>
                  </a:lnTo>
                  <a:lnTo>
                    <a:pt x="195326" y="1765"/>
                  </a:lnTo>
                  <a:lnTo>
                    <a:pt x="188252" y="6527"/>
                  </a:lnTo>
                  <a:lnTo>
                    <a:pt x="183489" y="13601"/>
                  </a:lnTo>
                  <a:lnTo>
                    <a:pt x="181737" y="22225"/>
                  </a:lnTo>
                  <a:lnTo>
                    <a:pt x="181737" y="101676"/>
                  </a:lnTo>
                  <a:lnTo>
                    <a:pt x="183489" y="110312"/>
                  </a:lnTo>
                  <a:lnTo>
                    <a:pt x="188252" y="117373"/>
                  </a:lnTo>
                  <a:lnTo>
                    <a:pt x="195326" y="122148"/>
                  </a:lnTo>
                  <a:lnTo>
                    <a:pt x="203962" y="123888"/>
                  </a:lnTo>
                  <a:lnTo>
                    <a:pt x="212585" y="122135"/>
                  </a:lnTo>
                  <a:lnTo>
                    <a:pt x="219646" y="117373"/>
                  </a:lnTo>
                  <a:lnTo>
                    <a:pt x="224421" y="110312"/>
                  </a:lnTo>
                  <a:lnTo>
                    <a:pt x="226187" y="101676"/>
                  </a:lnTo>
                  <a:lnTo>
                    <a:pt x="226187" y="22225"/>
                  </a:lnTo>
                  <a:close/>
                </a:path>
                <a:path w="310514" h="124460">
                  <a:moveTo>
                    <a:pt x="310121" y="22225"/>
                  </a:moveTo>
                  <a:lnTo>
                    <a:pt x="308368" y="13601"/>
                  </a:lnTo>
                  <a:lnTo>
                    <a:pt x="303657" y="6527"/>
                  </a:lnTo>
                  <a:lnTo>
                    <a:pt x="296735" y="1765"/>
                  </a:lnTo>
                  <a:lnTo>
                    <a:pt x="288417" y="0"/>
                  </a:lnTo>
                  <a:lnTo>
                    <a:pt x="279781" y="1765"/>
                  </a:lnTo>
                  <a:lnTo>
                    <a:pt x="272719" y="6527"/>
                  </a:lnTo>
                  <a:lnTo>
                    <a:pt x="267944" y="13601"/>
                  </a:lnTo>
                  <a:lnTo>
                    <a:pt x="266192" y="22225"/>
                  </a:lnTo>
                  <a:lnTo>
                    <a:pt x="266192" y="101676"/>
                  </a:lnTo>
                  <a:lnTo>
                    <a:pt x="267944" y="110312"/>
                  </a:lnTo>
                  <a:lnTo>
                    <a:pt x="272719" y="117373"/>
                  </a:lnTo>
                  <a:lnTo>
                    <a:pt x="279781" y="122148"/>
                  </a:lnTo>
                  <a:lnTo>
                    <a:pt x="288417" y="123888"/>
                  </a:lnTo>
                  <a:lnTo>
                    <a:pt x="296735" y="122135"/>
                  </a:lnTo>
                  <a:lnTo>
                    <a:pt x="303657" y="117373"/>
                  </a:lnTo>
                  <a:lnTo>
                    <a:pt x="308368" y="110312"/>
                  </a:lnTo>
                  <a:lnTo>
                    <a:pt x="310121" y="101676"/>
                  </a:lnTo>
                  <a:lnTo>
                    <a:pt x="310121" y="22225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280712" y="2903131"/>
              <a:ext cx="227291" cy="75031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262932" y="3027603"/>
              <a:ext cx="262851" cy="75006"/>
            </a:xfrm>
            <a:prstGeom prst="rect">
              <a:avLst/>
            </a:prstGeom>
          </p:spPr>
        </p:pic>
      </p:grpSp>
      <p:grpSp>
        <p:nvGrpSpPr>
          <p:cNvPr id="67" name="object 67"/>
          <p:cNvGrpSpPr/>
          <p:nvPr/>
        </p:nvGrpSpPr>
        <p:grpSpPr>
          <a:xfrm>
            <a:off x="3149244" y="2698673"/>
            <a:ext cx="450850" cy="515620"/>
            <a:chOff x="3149244" y="2698673"/>
            <a:chExt cx="450850" cy="515620"/>
          </a:xfrm>
        </p:grpSpPr>
        <p:sp>
          <p:nvSpPr>
            <p:cNvPr id="68" name="object 68"/>
            <p:cNvSpPr/>
            <p:nvPr/>
          </p:nvSpPr>
          <p:spPr>
            <a:xfrm>
              <a:off x="3149244" y="2763685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361772" y="0"/>
                  </a:moveTo>
                  <a:lnTo>
                    <a:pt x="88912" y="0"/>
                  </a:lnTo>
                  <a:lnTo>
                    <a:pt x="54392" y="7013"/>
                  </a:lnTo>
                  <a:lnTo>
                    <a:pt x="26120" y="26114"/>
                  </a:lnTo>
                  <a:lnTo>
                    <a:pt x="7016" y="54392"/>
                  </a:lnTo>
                  <a:lnTo>
                    <a:pt x="0" y="88938"/>
                  </a:lnTo>
                  <a:lnTo>
                    <a:pt x="0" y="361708"/>
                  </a:lnTo>
                  <a:lnTo>
                    <a:pt x="7016" y="396219"/>
                  </a:lnTo>
                  <a:lnTo>
                    <a:pt x="26120" y="424483"/>
                  </a:lnTo>
                  <a:lnTo>
                    <a:pt x="54392" y="443581"/>
                  </a:lnTo>
                  <a:lnTo>
                    <a:pt x="88912" y="450596"/>
                  </a:lnTo>
                  <a:lnTo>
                    <a:pt x="361772" y="450596"/>
                  </a:lnTo>
                  <a:lnTo>
                    <a:pt x="396334" y="443581"/>
                  </a:lnTo>
                  <a:lnTo>
                    <a:pt x="424624" y="424483"/>
                  </a:lnTo>
                  <a:lnTo>
                    <a:pt x="443732" y="396219"/>
                  </a:lnTo>
                  <a:lnTo>
                    <a:pt x="450748" y="361708"/>
                  </a:lnTo>
                  <a:lnTo>
                    <a:pt x="450748" y="88938"/>
                  </a:lnTo>
                  <a:lnTo>
                    <a:pt x="443732" y="54392"/>
                  </a:lnTo>
                  <a:lnTo>
                    <a:pt x="424624" y="26114"/>
                  </a:lnTo>
                  <a:lnTo>
                    <a:pt x="396334" y="7013"/>
                  </a:lnTo>
                  <a:lnTo>
                    <a:pt x="361772" y="0"/>
                  </a:lnTo>
                  <a:close/>
                </a:path>
              </a:pathLst>
            </a:custGeom>
            <a:solidFill>
              <a:srgbClr val="2521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225927" y="2698673"/>
              <a:ext cx="297180" cy="125095"/>
            </a:xfrm>
            <a:custGeom>
              <a:avLst/>
              <a:gdLst/>
              <a:ahLst/>
              <a:cxnLst/>
              <a:rect l="l" t="t" r="r" b="b"/>
              <a:pathLst>
                <a:path w="297179" h="125094">
                  <a:moveTo>
                    <a:pt x="44462" y="22212"/>
                  </a:moveTo>
                  <a:lnTo>
                    <a:pt x="42697" y="13589"/>
                  </a:lnTo>
                  <a:lnTo>
                    <a:pt x="37922" y="6527"/>
                  </a:lnTo>
                  <a:lnTo>
                    <a:pt x="30861" y="1752"/>
                  </a:lnTo>
                  <a:lnTo>
                    <a:pt x="22237" y="0"/>
                  </a:lnTo>
                  <a:lnTo>
                    <a:pt x="13601" y="1752"/>
                  </a:lnTo>
                  <a:lnTo>
                    <a:pt x="6527" y="6527"/>
                  </a:lnTo>
                  <a:lnTo>
                    <a:pt x="1752" y="13589"/>
                  </a:lnTo>
                  <a:lnTo>
                    <a:pt x="0" y="22212"/>
                  </a:lnTo>
                  <a:lnTo>
                    <a:pt x="0" y="102260"/>
                  </a:lnTo>
                  <a:lnTo>
                    <a:pt x="1752" y="110896"/>
                  </a:lnTo>
                  <a:lnTo>
                    <a:pt x="6527" y="117957"/>
                  </a:lnTo>
                  <a:lnTo>
                    <a:pt x="13601" y="122720"/>
                  </a:lnTo>
                  <a:lnTo>
                    <a:pt x="22237" y="124485"/>
                  </a:lnTo>
                  <a:lnTo>
                    <a:pt x="30861" y="122720"/>
                  </a:lnTo>
                  <a:lnTo>
                    <a:pt x="37922" y="117957"/>
                  </a:lnTo>
                  <a:lnTo>
                    <a:pt x="42697" y="110896"/>
                  </a:lnTo>
                  <a:lnTo>
                    <a:pt x="44462" y="102260"/>
                  </a:lnTo>
                  <a:lnTo>
                    <a:pt x="44462" y="22212"/>
                  </a:lnTo>
                  <a:close/>
                </a:path>
                <a:path w="297179" h="125094">
                  <a:moveTo>
                    <a:pt x="128993" y="22212"/>
                  </a:moveTo>
                  <a:lnTo>
                    <a:pt x="127228" y="13589"/>
                  </a:lnTo>
                  <a:lnTo>
                    <a:pt x="122453" y="6527"/>
                  </a:lnTo>
                  <a:lnTo>
                    <a:pt x="115379" y="1752"/>
                  </a:lnTo>
                  <a:lnTo>
                    <a:pt x="106756" y="0"/>
                  </a:lnTo>
                  <a:lnTo>
                    <a:pt x="98120" y="1752"/>
                  </a:lnTo>
                  <a:lnTo>
                    <a:pt x="91059" y="6527"/>
                  </a:lnTo>
                  <a:lnTo>
                    <a:pt x="86283" y="13589"/>
                  </a:lnTo>
                  <a:lnTo>
                    <a:pt x="84531" y="22212"/>
                  </a:lnTo>
                  <a:lnTo>
                    <a:pt x="84531" y="102260"/>
                  </a:lnTo>
                  <a:lnTo>
                    <a:pt x="86283" y="110896"/>
                  </a:lnTo>
                  <a:lnTo>
                    <a:pt x="91059" y="117957"/>
                  </a:lnTo>
                  <a:lnTo>
                    <a:pt x="98120" y="122720"/>
                  </a:lnTo>
                  <a:lnTo>
                    <a:pt x="106756" y="124485"/>
                  </a:lnTo>
                  <a:lnTo>
                    <a:pt x="115379" y="122720"/>
                  </a:lnTo>
                  <a:lnTo>
                    <a:pt x="122453" y="117957"/>
                  </a:lnTo>
                  <a:lnTo>
                    <a:pt x="127228" y="110896"/>
                  </a:lnTo>
                  <a:lnTo>
                    <a:pt x="128993" y="102260"/>
                  </a:lnTo>
                  <a:lnTo>
                    <a:pt x="128993" y="22212"/>
                  </a:lnTo>
                  <a:close/>
                </a:path>
                <a:path w="297179" h="125094">
                  <a:moveTo>
                    <a:pt x="212852" y="22212"/>
                  </a:moveTo>
                  <a:lnTo>
                    <a:pt x="211086" y="13589"/>
                  </a:lnTo>
                  <a:lnTo>
                    <a:pt x="206324" y="6527"/>
                  </a:lnTo>
                  <a:lnTo>
                    <a:pt x="199250" y="1752"/>
                  </a:lnTo>
                  <a:lnTo>
                    <a:pt x="190627" y="0"/>
                  </a:lnTo>
                  <a:lnTo>
                    <a:pt x="181991" y="1752"/>
                  </a:lnTo>
                  <a:lnTo>
                    <a:pt x="174929" y="6527"/>
                  </a:lnTo>
                  <a:lnTo>
                    <a:pt x="170154" y="13589"/>
                  </a:lnTo>
                  <a:lnTo>
                    <a:pt x="168402" y="22212"/>
                  </a:lnTo>
                  <a:lnTo>
                    <a:pt x="168402" y="102260"/>
                  </a:lnTo>
                  <a:lnTo>
                    <a:pt x="170154" y="110896"/>
                  </a:lnTo>
                  <a:lnTo>
                    <a:pt x="174929" y="117957"/>
                  </a:lnTo>
                  <a:lnTo>
                    <a:pt x="181991" y="122720"/>
                  </a:lnTo>
                  <a:lnTo>
                    <a:pt x="190627" y="124485"/>
                  </a:lnTo>
                  <a:lnTo>
                    <a:pt x="199250" y="122720"/>
                  </a:lnTo>
                  <a:lnTo>
                    <a:pt x="206324" y="117957"/>
                  </a:lnTo>
                  <a:lnTo>
                    <a:pt x="211086" y="110896"/>
                  </a:lnTo>
                  <a:lnTo>
                    <a:pt x="212852" y="102260"/>
                  </a:lnTo>
                  <a:lnTo>
                    <a:pt x="212852" y="22212"/>
                  </a:lnTo>
                  <a:close/>
                </a:path>
                <a:path w="297179" h="125094">
                  <a:moveTo>
                    <a:pt x="296799" y="22212"/>
                  </a:moveTo>
                  <a:lnTo>
                    <a:pt x="295033" y="13589"/>
                  </a:lnTo>
                  <a:lnTo>
                    <a:pt x="290258" y="6527"/>
                  </a:lnTo>
                  <a:lnTo>
                    <a:pt x="283197" y="1752"/>
                  </a:lnTo>
                  <a:lnTo>
                    <a:pt x="274574" y="0"/>
                  </a:lnTo>
                  <a:lnTo>
                    <a:pt x="265938" y="1752"/>
                  </a:lnTo>
                  <a:lnTo>
                    <a:pt x="258864" y="6527"/>
                  </a:lnTo>
                  <a:lnTo>
                    <a:pt x="254101" y="13589"/>
                  </a:lnTo>
                  <a:lnTo>
                    <a:pt x="252349" y="22212"/>
                  </a:lnTo>
                  <a:lnTo>
                    <a:pt x="252349" y="102260"/>
                  </a:lnTo>
                  <a:lnTo>
                    <a:pt x="254101" y="110896"/>
                  </a:lnTo>
                  <a:lnTo>
                    <a:pt x="258864" y="117957"/>
                  </a:lnTo>
                  <a:lnTo>
                    <a:pt x="265938" y="122720"/>
                  </a:lnTo>
                  <a:lnTo>
                    <a:pt x="274574" y="124485"/>
                  </a:lnTo>
                  <a:lnTo>
                    <a:pt x="283197" y="122720"/>
                  </a:lnTo>
                  <a:lnTo>
                    <a:pt x="290258" y="117957"/>
                  </a:lnTo>
                  <a:lnTo>
                    <a:pt x="295033" y="110896"/>
                  </a:lnTo>
                  <a:lnTo>
                    <a:pt x="296799" y="102260"/>
                  </a:lnTo>
                  <a:lnTo>
                    <a:pt x="296799" y="22212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225419" y="2914827"/>
              <a:ext cx="267817" cy="75552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3296018" y="3017608"/>
              <a:ext cx="42545" cy="96520"/>
            </a:xfrm>
            <a:custGeom>
              <a:avLst/>
              <a:gdLst/>
              <a:ahLst/>
              <a:cxnLst/>
              <a:rect l="l" t="t" r="r" b="b"/>
              <a:pathLst>
                <a:path w="42545" h="96519">
                  <a:moveTo>
                    <a:pt x="42227" y="0"/>
                  </a:moveTo>
                  <a:lnTo>
                    <a:pt x="27190" y="0"/>
                  </a:lnTo>
                  <a:lnTo>
                    <a:pt x="24968" y="6108"/>
                  </a:lnTo>
                  <a:lnTo>
                    <a:pt x="21107" y="11099"/>
                  </a:lnTo>
                  <a:lnTo>
                    <a:pt x="15557" y="15557"/>
                  </a:lnTo>
                  <a:lnTo>
                    <a:pt x="9994" y="19443"/>
                  </a:lnTo>
                  <a:lnTo>
                    <a:pt x="4965" y="22771"/>
                  </a:lnTo>
                  <a:lnTo>
                    <a:pt x="0" y="24447"/>
                  </a:lnTo>
                  <a:lnTo>
                    <a:pt x="0" y="40551"/>
                  </a:lnTo>
                  <a:lnTo>
                    <a:pt x="6539" y="38151"/>
                  </a:lnTo>
                  <a:lnTo>
                    <a:pt x="12758" y="35071"/>
                  </a:lnTo>
                  <a:lnTo>
                    <a:pt x="18561" y="31257"/>
                  </a:lnTo>
                  <a:lnTo>
                    <a:pt x="23850" y="26657"/>
                  </a:lnTo>
                  <a:lnTo>
                    <a:pt x="23850" y="96113"/>
                  </a:lnTo>
                  <a:lnTo>
                    <a:pt x="42227" y="96113"/>
                  </a:lnTo>
                  <a:lnTo>
                    <a:pt x="422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362096" y="3017608"/>
              <a:ext cx="68389" cy="96113"/>
            </a:xfrm>
            <a:prstGeom prst="rect">
              <a:avLst/>
            </a:prstGeom>
          </p:spPr>
        </p:pic>
      </p:grpSp>
      <p:grpSp>
        <p:nvGrpSpPr>
          <p:cNvPr id="73" name="object 73"/>
          <p:cNvGrpSpPr/>
          <p:nvPr/>
        </p:nvGrpSpPr>
        <p:grpSpPr>
          <a:xfrm>
            <a:off x="1126415" y="1184431"/>
            <a:ext cx="2836545" cy="1402080"/>
            <a:chOff x="1126415" y="1184431"/>
            <a:chExt cx="2836545" cy="1402080"/>
          </a:xfrm>
        </p:grpSpPr>
        <p:sp>
          <p:nvSpPr>
            <p:cNvPr id="74" name="object 74"/>
            <p:cNvSpPr/>
            <p:nvPr/>
          </p:nvSpPr>
          <p:spPr>
            <a:xfrm>
              <a:off x="1126415" y="2135301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361796" y="0"/>
                  </a:moveTo>
                  <a:lnTo>
                    <a:pt x="88910" y="0"/>
                  </a:lnTo>
                  <a:lnTo>
                    <a:pt x="54386" y="7011"/>
                  </a:lnTo>
                  <a:lnTo>
                    <a:pt x="26115" y="26108"/>
                  </a:lnTo>
                  <a:lnTo>
                    <a:pt x="7014" y="54381"/>
                  </a:lnTo>
                  <a:lnTo>
                    <a:pt x="0" y="88925"/>
                  </a:lnTo>
                  <a:lnTo>
                    <a:pt x="0" y="361721"/>
                  </a:lnTo>
                  <a:lnTo>
                    <a:pt x="7014" y="396230"/>
                  </a:lnTo>
                  <a:lnTo>
                    <a:pt x="26115" y="424489"/>
                  </a:lnTo>
                  <a:lnTo>
                    <a:pt x="54386" y="443583"/>
                  </a:lnTo>
                  <a:lnTo>
                    <a:pt x="88910" y="450596"/>
                  </a:lnTo>
                  <a:lnTo>
                    <a:pt x="361796" y="450596"/>
                  </a:lnTo>
                  <a:lnTo>
                    <a:pt x="396321" y="443583"/>
                  </a:lnTo>
                  <a:lnTo>
                    <a:pt x="424593" y="424489"/>
                  </a:lnTo>
                  <a:lnTo>
                    <a:pt x="443694" y="396230"/>
                  </a:lnTo>
                  <a:lnTo>
                    <a:pt x="450709" y="361721"/>
                  </a:lnTo>
                  <a:lnTo>
                    <a:pt x="450709" y="88925"/>
                  </a:lnTo>
                  <a:lnTo>
                    <a:pt x="443694" y="54381"/>
                  </a:lnTo>
                  <a:lnTo>
                    <a:pt x="424593" y="26108"/>
                  </a:lnTo>
                  <a:lnTo>
                    <a:pt x="396321" y="7011"/>
                  </a:lnTo>
                  <a:lnTo>
                    <a:pt x="361796" y="0"/>
                  </a:lnTo>
                  <a:close/>
                </a:path>
              </a:pathLst>
            </a:custGeom>
            <a:solidFill>
              <a:srgbClr val="2521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203096" y="2073922"/>
              <a:ext cx="297180" cy="120650"/>
            </a:xfrm>
            <a:custGeom>
              <a:avLst/>
              <a:gdLst/>
              <a:ahLst/>
              <a:cxnLst/>
              <a:rect l="l" t="t" r="r" b="b"/>
              <a:pathLst>
                <a:path w="297180" h="120650">
                  <a:moveTo>
                    <a:pt x="44462" y="18567"/>
                  </a:moveTo>
                  <a:lnTo>
                    <a:pt x="42710" y="10045"/>
                  </a:lnTo>
                  <a:lnTo>
                    <a:pt x="37934" y="3187"/>
                  </a:lnTo>
                  <a:lnTo>
                    <a:pt x="32994" y="0"/>
                  </a:lnTo>
                  <a:lnTo>
                    <a:pt x="11468" y="0"/>
                  </a:lnTo>
                  <a:lnTo>
                    <a:pt x="6527" y="3187"/>
                  </a:lnTo>
                  <a:lnTo>
                    <a:pt x="1752" y="10045"/>
                  </a:lnTo>
                  <a:lnTo>
                    <a:pt x="0" y="18567"/>
                  </a:lnTo>
                  <a:lnTo>
                    <a:pt x="0" y="98615"/>
                  </a:lnTo>
                  <a:lnTo>
                    <a:pt x="1752" y="106908"/>
                  </a:lnTo>
                  <a:lnTo>
                    <a:pt x="6527" y="113792"/>
                  </a:lnTo>
                  <a:lnTo>
                    <a:pt x="13589" y="118503"/>
                  </a:lnTo>
                  <a:lnTo>
                    <a:pt x="22225" y="120243"/>
                  </a:lnTo>
                  <a:lnTo>
                    <a:pt x="30861" y="118503"/>
                  </a:lnTo>
                  <a:lnTo>
                    <a:pt x="37934" y="113792"/>
                  </a:lnTo>
                  <a:lnTo>
                    <a:pt x="42710" y="106908"/>
                  </a:lnTo>
                  <a:lnTo>
                    <a:pt x="44462" y="98615"/>
                  </a:lnTo>
                  <a:lnTo>
                    <a:pt x="44462" y="18567"/>
                  </a:lnTo>
                  <a:close/>
                </a:path>
                <a:path w="297180" h="120650">
                  <a:moveTo>
                    <a:pt x="128930" y="18567"/>
                  </a:moveTo>
                  <a:lnTo>
                    <a:pt x="127165" y="10045"/>
                  </a:lnTo>
                  <a:lnTo>
                    <a:pt x="122389" y="3187"/>
                  </a:lnTo>
                  <a:lnTo>
                    <a:pt x="117449" y="0"/>
                  </a:lnTo>
                  <a:lnTo>
                    <a:pt x="95935" y="0"/>
                  </a:lnTo>
                  <a:lnTo>
                    <a:pt x="90995" y="3187"/>
                  </a:lnTo>
                  <a:lnTo>
                    <a:pt x="86233" y="10045"/>
                  </a:lnTo>
                  <a:lnTo>
                    <a:pt x="84480" y="18567"/>
                  </a:lnTo>
                  <a:lnTo>
                    <a:pt x="84480" y="98615"/>
                  </a:lnTo>
                  <a:lnTo>
                    <a:pt x="86233" y="106908"/>
                  </a:lnTo>
                  <a:lnTo>
                    <a:pt x="90995" y="113792"/>
                  </a:lnTo>
                  <a:lnTo>
                    <a:pt x="98069" y="118503"/>
                  </a:lnTo>
                  <a:lnTo>
                    <a:pt x="106705" y="120243"/>
                  </a:lnTo>
                  <a:lnTo>
                    <a:pt x="115328" y="118503"/>
                  </a:lnTo>
                  <a:lnTo>
                    <a:pt x="122389" y="113792"/>
                  </a:lnTo>
                  <a:lnTo>
                    <a:pt x="127165" y="106908"/>
                  </a:lnTo>
                  <a:lnTo>
                    <a:pt x="128930" y="98615"/>
                  </a:lnTo>
                  <a:lnTo>
                    <a:pt x="128930" y="18567"/>
                  </a:lnTo>
                  <a:close/>
                </a:path>
                <a:path w="297180" h="120650">
                  <a:moveTo>
                    <a:pt x="212813" y="18567"/>
                  </a:moveTo>
                  <a:lnTo>
                    <a:pt x="211048" y="10045"/>
                  </a:lnTo>
                  <a:lnTo>
                    <a:pt x="206286" y="3187"/>
                  </a:lnTo>
                  <a:lnTo>
                    <a:pt x="201345" y="0"/>
                  </a:lnTo>
                  <a:lnTo>
                    <a:pt x="179819" y="0"/>
                  </a:lnTo>
                  <a:lnTo>
                    <a:pt x="174879" y="3187"/>
                  </a:lnTo>
                  <a:lnTo>
                    <a:pt x="170116" y="10045"/>
                  </a:lnTo>
                  <a:lnTo>
                    <a:pt x="168363" y="18567"/>
                  </a:lnTo>
                  <a:lnTo>
                    <a:pt x="168363" y="98615"/>
                  </a:lnTo>
                  <a:lnTo>
                    <a:pt x="170116" y="106908"/>
                  </a:lnTo>
                  <a:lnTo>
                    <a:pt x="174879" y="113792"/>
                  </a:lnTo>
                  <a:lnTo>
                    <a:pt x="181952" y="118503"/>
                  </a:lnTo>
                  <a:lnTo>
                    <a:pt x="190588" y="120243"/>
                  </a:lnTo>
                  <a:lnTo>
                    <a:pt x="199212" y="118503"/>
                  </a:lnTo>
                  <a:lnTo>
                    <a:pt x="206286" y="113792"/>
                  </a:lnTo>
                  <a:lnTo>
                    <a:pt x="211048" y="106908"/>
                  </a:lnTo>
                  <a:lnTo>
                    <a:pt x="212813" y="98615"/>
                  </a:lnTo>
                  <a:lnTo>
                    <a:pt x="212813" y="18567"/>
                  </a:lnTo>
                  <a:close/>
                </a:path>
                <a:path w="297180" h="120650">
                  <a:moveTo>
                    <a:pt x="296748" y="18567"/>
                  </a:moveTo>
                  <a:lnTo>
                    <a:pt x="294982" y="10045"/>
                  </a:lnTo>
                  <a:lnTo>
                    <a:pt x="290220" y="3187"/>
                  </a:lnTo>
                  <a:lnTo>
                    <a:pt x="285280" y="0"/>
                  </a:lnTo>
                  <a:lnTo>
                    <a:pt x="263766" y="0"/>
                  </a:lnTo>
                  <a:lnTo>
                    <a:pt x="258826" y="3187"/>
                  </a:lnTo>
                  <a:lnTo>
                    <a:pt x="254050" y="10045"/>
                  </a:lnTo>
                  <a:lnTo>
                    <a:pt x="252298" y="18567"/>
                  </a:lnTo>
                  <a:lnTo>
                    <a:pt x="252298" y="98615"/>
                  </a:lnTo>
                  <a:lnTo>
                    <a:pt x="254050" y="106908"/>
                  </a:lnTo>
                  <a:lnTo>
                    <a:pt x="258826" y="113792"/>
                  </a:lnTo>
                  <a:lnTo>
                    <a:pt x="265887" y="118503"/>
                  </a:lnTo>
                  <a:lnTo>
                    <a:pt x="274523" y="120243"/>
                  </a:lnTo>
                  <a:lnTo>
                    <a:pt x="283146" y="118503"/>
                  </a:lnTo>
                  <a:lnTo>
                    <a:pt x="290220" y="113792"/>
                  </a:lnTo>
                  <a:lnTo>
                    <a:pt x="294982" y="106908"/>
                  </a:lnTo>
                  <a:lnTo>
                    <a:pt x="296748" y="98615"/>
                  </a:lnTo>
                  <a:lnTo>
                    <a:pt x="296748" y="18567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17547" y="2286431"/>
              <a:ext cx="267856" cy="75526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83131" y="2389212"/>
              <a:ext cx="136182" cy="97231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1633207" y="2135301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361835" y="0"/>
                  </a:moveTo>
                  <a:lnTo>
                    <a:pt x="88976" y="0"/>
                  </a:lnTo>
                  <a:lnTo>
                    <a:pt x="54413" y="7011"/>
                  </a:lnTo>
                  <a:lnTo>
                    <a:pt x="26123" y="26108"/>
                  </a:lnTo>
                  <a:lnTo>
                    <a:pt x="7015" y="54381"/>
                  </a:lnTo>
                  <a:lnTo>
                    <a:pt x="0" y="88925"/>
                  </a:lnTo>
                  <a:lnTo>
                    <a:pt x="0" y="361721"/>
                  </a:lnTo>
                  <a:lnTo>
                    <a:pt x="7015" y="396230"/>
                  </a:lnTo>
                  <a:lnTo>
                    <a:pt x="26123" y="424489"/>
                  </a:lnTo>
                  <a:lnTo>
                    <a:pt x="54413" y="443583"/>
                  </a:lnTo>
                  <a:lnTo>
                    <a:pt x="88976" y="450596"/>
                  </a:lnTo>
                  <a:lnTo>
                    <a:pt x="361835" y="450596"/>
                  </a:lnTo>
                  <a:lnTo>
                    <a:pt x="396361" y="443583"/>
                  </a:lnTo>
                  <a:lnTo>
                    <a:pt x="424632" y="424489"/>
                  </a:lnTo>
                  <a:lnTo>
                    <a:pt x="443733" y="396230"/>
                  </a:lnTo>
                  <a:lnTo>
                    <a:pt x="450748" y="361721"/>
                  </a:lnTo>
                  <a:lnTo>
                    <a:pt x="450748" y="88925"/>
                  </a:lnTo>
                  <a:lnTo>
                    <a:pt x="443733" y="54381"/>
                  </a:lnTo>
                  <a:lnTo>
                    <a:pt x="424632" y="26108"/>
                  </a:lnTo>
                  <a:lnTo>
                    <a:pt x="396361" y="7011"/>
                  </a:lnTo>
                  <a:lnTo>
                    <a:pt x="361835" y="0"/>
                  </a:lnTo>
                  <a:close/>
                </a:path>
              </a:pathLst>
            </a:custGeom>
            <a:solidFill>
              <a:srgbClr val="2521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709966" y="2073922"/>
              <a:ext cx="297180" cy="120650"/>
            </a:xfrm>
            <a:custGeom>
              <a:avLst/>
              <a:gdLst/>
              <a:ahLst/>
              <a:cxnLst/>
              <a:rect l="l" t="t" r="r" b="b"/>
              <a:pathLst>
                <a:path w="297180" h="120650">
                  <a:moveTo>
                    <a:pt x="44450" y="18567"/>
                  </a:moveTo>
                  <a:lnTo>
                    <a:pt x="42684" y="10045"/>
                  </a:lnTo>
                  <a:lnTo>
                    <a:pt x="37909" y="3187"/>
                  </a:lnTo>
                  <a:lnTo>
                    <a:pt x="32969" y="0"/>
                  </a:lnTo>
                  <a:lnTo>
                    <a:pt x="11455" y="0"/>
                  </a:lnTo>
                  <a:lnTo>
                    <a:pt x="6515" y="3187"/>
                  </a:lnTo>
                  <a:lnTo>
                    <a:pt x="1752" y="10045"/>
                  </a:lnTo>
                  <a:lnTo>
                    <a:pt x="0" y="18567"/>
                  </a:lnTo>
                  <a:lnTo>
                    <a:pt x="0" y="98615"/>
                  </a:lnTo>
                  <a:lnTo>
                    <a:pt x="1752" y="106908"/>
                  </a:lnTo>
                  <a:lnTo>
                    <a:pt x="6515" y="113792"/>
                  </a:lnTo>
                  <a:lnTo>
                    <a:pt x="13589" y="118503"/>
                  </a:lnTo>
                  <a:lnTo>
                    <a:pt x="22225" y="120243"/>
                  </a:lnTo>
                  <a:lnTo>
                    <a:pt x="30848" y="118503"/>
                  </a:lnTo>
                  <a:lnTo>
                    <a:pt x="37909" y="113792"/>
                  </a:lnTo>
                  <a:lnTo>
                    <a:pt x="42684" y="106908"/>
                  </a:lnTo>
                  <a:lnTo>
                    <a:pt x="44450" y="98615"/>
                  </a:lnTo>
                  <a:lnTo>
                    <a:pt x="44450" y="18567"/>
                  </a:lnTo>
                  <a:close/>
                </a:path>
                <a:path w="297180" h="120650">
                  <a:moveTo>
                    <a:pt x="128308" y="18567"/>
                  </a:moveTo>
                  <a:lnTo>
                    <a:pt x="126542" y="10045"/>
                  </a:lnTo>
                  <a:lnTo>
                    <a:pt x="121780" y="3187"/>
                  </a:lnTo>
                  <a:lnTo>
                    <a:pt x="116840" y="0"/>
                  </a:lnTo>
                  <a:lnTo>
                    <a:pt x="95707" y="0"/>
                  </a:lnTo>
                  <a:lnTo>
                    <a:pt x="90906" y="3187"/>
                  </a:lnTo>
                  <a:lnTo>
                    <a:pt x="86194" y="10045"/>
                  </a:lnTo>
                  <a:lnTo>
                    <a:pt x="84455" y="18567"/>
                  </a:lnTo>
                  <a:lnTo>
                    <a:pt x="84455" y="98615"/>
                  </a:lnTo>
                  <a:lnTo>
                    <a:pt x="86194" y="106908"/>
                  </a:lnTo>
                  <a:lnTo>
                    <a:pt x="90906" y="113792"/>
                  </a:lnTo>
                  <a:lnTo>
                    <a:pt x="97790" y="118503"/>
                  </a:lnTo>
                  <a:lnTo>
                    <a:pt x="106083" y="120243"/>
                  </a:lnTo>
                  <a:lnTo>
                    <a:pt x="114706" y="118503"/>
                  </a:lnTo>
                  <a:lnTo>
                    <a:pt x="121780" y="113792"/>
                  </a:lnTo>
                  <a:lnTo>
                    <a:pt x="126542" y="106908"/>
                  </a:lnTo>
                  <a:lnTo>
                    <a:pt x="128308" y="98615"/>
                  </a:lnTo>
                  <a:lnTo>
                    <a:pt x="128308" y="18567"/>
                  </a:lnTo>
                  <a:close/>
                </a:path>
                <a:path w="297180" h="120650">
                  <a:moveTo>
                    <a:pt x="212775" y="18567"/>
                  </a:moveTo>
                  <a:lnTo>
                    <a:pt x="211010" y="10045"/>
                  </a:lnTo>
                  <a:lnTo>
                    <a:pt x="206235" y="3187"/>
                  </a:lnTo>
                  <a:lnTo>
                    <a:pt x="201295" y="0"/>
                  </a:lnTo>
                  <a:lnTo>
                    <a:pt x="179781" y="0"/>
                  </a:lnTo>
                  <a:lnTo>
                    <a:pt x="174840" y="3187"/>
                  </a:lnTo>
                  <a:lnTo>
                    <a:pt x="170065" y="10045"/>
                  </a:lnTo>
                  <a:lnTo>
                    <a:pt x="168313" y="18567"/>
                  </a:lnTo>
                  <a:lnTo>
                    <a:pt x="168313" y="98615"/>
                  </a:lnTo>
                  <a:lnTo>
                    <a:pt x="170065" y="106908"/>
                  </a:lnTo>
                  <a:lnTo>
                    <a:pt x="174840" y="113792"/>
                  </a:lnTo>
                  <a:lnTo>
                    <a:pt x="181914" y="118503"/>
                  </a:lnTo>
                  <a:lnTo>
                    <a:pt x="190550" y="120243"/>
                  </a:lnTo>
                  <a:lnTo>
                    <a:pt x="199174" y="118503"/>
                  </a:lnTo>
                  <a:lnTo>
                    <a:pt x="206235" y="113792"/>
                  </a:lnTo>
                  <a:lnTo>
                    <a:pt x="211010" y="106908"/>
                  </a:lnTo>
                  <a:lnTo>
                    <a:pt x="212775" y="98615"/>
                  </a:lnTo>
                  <a:lnTo>
                    <a:pt x="212775" y="18567"/>
                  </a:lnTo>
                  <a:close/>
                </a:path>
                <a:path w="297180" h="120650">
                  <a:moveTo>
                    <a:pt x="296710" y="18567"/>
                  </a:moveTo>
                  <a:lnTo>
                    <a:pt x="294944" y="10045"/>
                  </a:lnTo>
                  <a:lnTo>
                    <a:pt x="290182" y="3187"/>
                  </a:lnTo>
                  <a:lnTo>
                    <a:pt x="285242" y="0"/>
                  </a:lnTo>
                  <a:lnTo>
                    <a:pt x="263728" y="0"/>
                  </a:lnTo>
                  <a:lnTo>
                    <a:pt x="258787" y="3187"/>
                  </a:lnTo>
                  <a:lnTo>
                    <a:pt x="254012" y="10045"/>
                  </a:lnTo>
                  <a:lnTo>
                    <a:pt x="252260" y="18567"/>
                  </a:lnTo>
                  <a:lnTo>
                    <a:pt x="252260" y="98615"/>
                  </a:lnTo>
                  <a:lnTo>
                    <a:pt x="254012" y="106908"/>
                  </a:lnTo>
                  <a:lnTo>
                    <a:pt x="258787" y="113792"/>
                  </a:lnTo>
                  <a:lnTo>
                    <a:pt x="265849" y="118503"/>
                  </a:lnTo>
                  <a:lnTo>
                    <a:pt x="274485" y="120243"/>
                  </a:lnTo>
                  <a:lnTo>
                    <a:pt x="283108" y="118503"/>
                  </a:lnTo>
                  <a:lnTo>
                    <a:pt x="290182" y="113792"/>
                  </a:lnTo>
                  <a:lnTo>
                    <a:pt x="294944" y="106908"/>
                  </a:lnTo>
                  <a:lnTo>
                    <a:pt x="296710" y="98615"/>
                  </a:lnTo>
                  <a:lnTo>
                    <a:pt x="296710" y="18567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24405" y="2286431"/>
              <a:ext cx="267309" cy="75526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789976" y="2389212"/>
              <a:ext cx="136690" cy="97231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2139518" y="2135301"/>
              <a:ext cx="451484" cy="450850"/>
            </a:xfrm>
            <a:custGeom>
              <a:avLst/>
              <a:gdLst/>
              <a:ahLst/>
              <a:cxnLst/>
              <a:rect l="l" t="t" r="r" b="b"/>
              <a:pathLst>
                <a:path w="451485" h="450850">
                  <a:moveTo>
                    <a:pt x="362356" y="0"/>
                  </a:moveTo>
                  <a:lnTo>
                    <a:pt x="88900" y="0"/>
                  </a:lnTo>
                  <a:lnTo>
                    <a:pt x="54381" y="7011"/>
                  </a:lnTo>
                  <a:lnTo>
                    <a:pt x="26114" y="26108"/>
                  </a:lnTo>
                  <a:lnTo>
                    <a:pt x="7014" y="54381"/>
                  </a:lnTo>
                  <a:lnTo>
                    <a:pt x="0" y="88925"/>
                  </a:lnTo>
                  <a:lnTo>
                    <a:pt x="0" y="361721"/>
                  </a:lnTo>
                  <a:lnTo>
                    <a:pt x="7014" y="396230"/>
                  </a:lnTo>
                  <a:lnTo>
                    <a:pt x="26114" y="424489"/>
                  </a:lnTo>
                  <a:lnTo>
                    <a:pt x="54381" y="443583"/>
                  </a:lnTo>
                  <a:lnTo>
                    <a:pt x="88900" y="450596"/>
                  </a:lnTo>
                  <a:lnTo>
                    <a:pt x="362356" y="450596"/>
                  </a:lnTo>
                  <a:lnTo>
                    <a:pt x="396874" y="443583"/>
                  </a:lnTo>
                  <a:lnTo>
                    <a:pt x="425142" y="424489"/>
                  </a:lnTo>
                  <a:lnTo>
                    <a:pt x="444241" y="396230"/>
                  </a:lnTo>
                  <a:lnTo>
                    <a:pt x="451256" y="361721"/>
                  </a:lnTo>
                  <a:lnTo>
                    <a:pt x="451256" y="88925"/>
                  </a:lnTo>
                  <a:lnTo>
                    <a:pt x="444241" y="54381"/>
                  </a:lnTo>
                  <a:lnTo>
                    <a:pt x="425142" y="26108"/>
                  </a:lnTo>
                  <a:lnTo>
                    <a:pt x="396874" y="7011"/>
                  </a:lnTo>
                  <a:lnTo>
                    <a:pt x="362356" y="0"/>
                  </a:lnTo>
                  <a:close/>
                </a:path>
              </a:pathLst>
            </a:custGeom>
            <a:solidFill>
              <a:srgbClr val="1B75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216785" y="2073922"/>
              <a:ext cx="297180" cy="120650"/>
            </a:xfrm>
            <a:custGeom>
              <a:avLst/>
              <a:gdLst/>
              <a:ahLst/>
              <a:cxnLst/>
              <a:rect l="l" t="t" r="r" b="b"/>
              <a:pathLst>
                <a:path w="297180" h="120650">
                  <a:moveTo>
                    <a:pt x="44462" y="18567"/>
                  </a:moveTo>
                  <a:lnTo>
                    <a:pt x="42697" y="10045"/>
                  </a:lnTo>
                  <a:lnTo>
                    <a:pt x="37922" y="3187"/>
                  </a:lnTo>
                  <a:lnTo>
                    <a:pt x="32981" y="0"/>
                  </a:lnTo>
                  <a:lnTo>
                    <a:pt x="11468" y="0"/>
                  </a:lnTo>
                  <a:lnTo>
                    <a:pt x="6527" y="3187"/>
                  </a:lnTo>
                  <a:lnTo>
                    <a:pt x="1752" y="10045"/>
                  </a:lnTo>
                  <a:lnTo>
                    <a:pt x="0" y="18567"/>
                  </a:lnTo>
                  <a:lnTo>
                    <a:pt x="0" y="98615"/>
                  </a:lnTo>
                  <a:lnTo>
                    <a:pt x="1752" y="106908"/>
                  </a:lnTo>
                  <a:lnTo>
                    <a:pt x="6527" y="113792"/>
                  </a:lnTo>
                  <a:lnTo>
                    <a:pt x="13589" y="118503"/>
                  </a:lnTo>
                  <a:lnTo>
                    <a:pt x="22225" y="120243"/>
                  </a:lnTo>
                  <a:lnTo>
                    <a:pt x="30848" y="118503"/>
                  </a:lnTo>
                  <a:lnTo>
                    <a:pt x="37922" y="113792"/>
                  </a:lnTo>
                  <a:lnTo>
                    <a:pt x="42697" y="106908"/>
                  </a:lnTo>
                  <a:lnTo>
                    <a:pt x="44462" y="98615"/>
                  </a:lnTo>
                  <a:lnTo>
                    <a:pt x="44462" y="18567"/>
                  </a:lnTo>
                  <a:close/>
                </a:path>
                <a:path w="297180" h="120650">
                  <a:moveTo>
                    <a:pt x="128320" y="18567"/>
                  </a:moveTo>
                  <a:lnTo>
                    <a:pt x="126555" y="10045"/>
                  </a:lnTo>
                  <a:lnTo>
                    <a:pt x="121793" y="3187"/>
                  </a:lnTo>
                  <a:lnTo>
                    <a:pt x="116852" y="0"/>
                  </a:lnTo>
                  <a:lnTo>
                    <a:pt x="95338" y="0"/>
                  </a:lnTo>
                  <a:lnTo>
                    <a:pt x="90398" y="3187"/>
                  </a:lnTo>
                  <a:lnTo>
                    <a:pt x="85623" y="10045"/>
                  </a:lnTo>
                  <a:lnTo>
                    <a:pt x="83870" y="18567"/>
                  </a:lnTo>
                  <a:lnTo>
                    <a:pt x="83870" y="98615"/>
                  </a:lnTo>
                  <a:lnTo>
                    <a:pt x="85623" y="106908"/>
                  </a:lnTo>
                  <a:lnTo>
                    <a:pt x="90398" y="113792"/>
                  </a:lnTo>
                  <a:lnTo>
                    <a:pt x="97459" y="118503"/>
                  </a:lnTo>
                  <a:lnTo>
                    <a:pt x="106095" y="120243"/>
                  </a:lnTo>
                  <a:lnTo>
                    <a:pt x="114719" y="118503"/>
                  </a:lnTo>
                  <a:lnTo>
                    <a:pt x="121793" y="113792"/>
                  </a:lnTo>
                  <a:lnTo>
                    <a:pt x="126555" y="106908"/>
                  </a:lnTo>
                  <a:lnTo>
                    <a:pt x="128320" y="98615"/>
                  </a:lnTo>
                  <a:lnTo>
                    <a:pt x="128320" y="18567"/>
                  </a:lnTo>
                  <a:close/>
                </a:path>
                <a:path w="297180" h="120650">
                  <a:moveTo>
                    <a:pt x="212788" y="18567"/>
                  </a:moveTo>
                  <a:lnTo>
                    <a:pt x="211023" y="10045"/>
                  </a:lnTo>
                  <a:lnTo>
                    <a:pt x="206248" y="3187"/>
                  </a:lnTo>
                  <a:lnTo>
                    <a:pt x="201307" y="0"/>
                  </a:lnTo>
                  <a:lnTo>
                    <a:pt x="179793" y="0"/>
                  </a:lnTo>
                  <a:lnTo>
                    <a:pt x="174853" y="3187"/>
                  </a:lnTo>
                  <a:lnTo>
                    <a:pt x="170078" y="10045"/>
                  </a:lnTo>
                  <a:lnTo>
                    <a:pt x="168325" y="18567"/>
                  </a:lnTo>
                  <a:lnTo>
                    <a:pt x="168325" y="98615"/>
                  </a:lnTo>
                  <a:lnTo>
                    <a:pt x="170078" y="106908"/>
                  </a:lnTo>
                  <a:lnTo>
                    <a:pt x="174853" y="113792"/>
                  </a:lnTo>
                  <a:lnTo>
                    <a:pt x="181927" y="118503"/>
                  </a:lnTo>
                  <a:lnTo>
                    <a:pt x="190563" y="120243"/>
                  </a:lnTo>
                  <a:lnTo>
                    <a:pt x="199186" y="118503"/>
                  </a:lnTo>
                  <a:lnTo>
                    <a:pt x="206248" y="113792"/>
                  </a:lnTo>
                  <a:lnTo>
                    <a:pt x="211023" y="106908"/>
                  </a:lnTo>
                  <a:lnTo>
                    <a:pt x="212788" y="98615"/>
                  </a:lnTo>
                  <a:lnTo>
                    <a:pt x="212788" y="18567"/>
                  </a:lnTo>
                  <a:close/>
                </a:path>
                <a:path w="297180" h="120650">
                  <a:moveTo>
                    <a:pt x="296722" y="18567"/>
                  </a:moveTo>
                  <a:lnTo>
                    <a:pt x="294957" y="10045"/>
                  </a:lnTo>
                  <a:lnTo>
                    <a:pt x="290195" y="3187"/>
                  </a:lnTo>
                  <a:lnTo>
                    <a:pt x="285254" y="0"/>
                  </a:lnTo>
                  <a:lnTo>
                    <a:pt x="263740" y="0"/>
                  </a:lnTo>
                  <a:lnTo>
                    <a:pt x="258800" y="3187"/>
                  </a:lnTo>
                  <a:lnTo>
                    <a:pt x="254025" y="10045"/>
                  </a:lnTo>
                  <a:lnTo>
                    <a:pt x="252272" y="18567"/>
                  </a:lnTo>
                  <a:lnTo>
                    <a:pt x="252272" y="98615"/>
                  </a:lnTo>
                  <a:lnTo>
                    <a:pt x="254025" y="106908"/>
                  </a:lnTo>
                  <a:lnTo>
                    <a:pt x="258800" y="113792"/>
                  </a:lnTo>
                  <a:lnTo>
                    <a:pt x="265861" y="118503"/>
                  </a:lnTo>
                  <a:lnTo>
                    <a:pt x="274497" y="120243"/>
                  </a:lnTo>
                  <a:lnTo>
                    <a:pt x="283121" y="118503"/>
                  </a:lnTo>
                  <a:lnTo>
                    <a:pt x="290195" y="113792"/>
                  </a:lnTo>
                  <a:lnTo>
                    <a:pt x="294957" y="106908"/>
                  </a:lnTo>
                  <a:lnTo>
                    <a:pt x="296722" y="98615"/>
                  </a:lnTo>
                  <a:lnTo>
                    <a:pt x="296722" y="18567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230640" y="2286431"/>
              <a:ext cx="267906" cy="75526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96807" y="2389212"/>
              <a:ext cx="139433" cy="97231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2646349" y="2135301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361759" y="0"/>
                  </a:moveTo>
                  <a:lnTo>
                    <a:pt x="88900" y="0"/>
                  </a:lnTo>
                  <a:lnTo>
                    <a:pt x="54381" y="7011"/>
                  </a:lnTo>
                  <a:lnTo>
                    <a:pt x="26114" y="26108"/>
                  </a:lnTo>
                  <a:lnTo>
                    <a:pt x="7014" y="54381"/>
                  </a:lnTo>
                  <a:lnTo>
                    <a:pt x="0" y="88925"/>
                  </a:lnTo>
                  <a:lnTo>
                    <a:pt x="0" y="361721"/>
                  </a:lnTo>
                  <a:lnTo>
                    <a:pt x="7014" y="396230"/>
                  </a:lnTo>
                  <a:lnTo>
                    <a:pt x="26114" y="424489"/>
                  </a:lnTo>
                  <a:lnTo>
                    <a:pt x="54381" y="443583"/>
                  </a:lnTo>
                  <a:lnTo>
                    <a:pt x="88900" y="450596"/>
                  </a:lnTo>
                  <a:lnTo>
                    <a:pt x="361759" y="450596"/>
                  </a:lnTo>
                  <a:lnTo>
                    <a:pt x="396285" y="443583"/>
                  </a:lnTo>
                  <a:lnTo>
                    <a:pt x="424556" y="424489"/>
                  </a:lnTo>
                  <a:lnTo>
                    <a:pt x="443657" y="396230"/>
                  </a:lnTo>
                  <a:lnTo>
                    <a:pt x="450672" y="361721"/>
                  </a:lnTo>
                  <a:lnTo>
                    <a:pt x="450672" y="88925"/>
                  </a:lnTo>
                  <a:lnTo>
                    <a:pt x="443657" y="54381"/>
                  </a:lnTo>
                  <a:lnTo>
                    <a:pt x="424556" y="26108"/>
                  </a:lnTo>
                  <a:lnTo>
                    <a:pt x="396285" y="7011"/>
                  </a:lnTo>
                  <a:lnTo>
                    <a:pt x="361759" y="0"/>
                  </a:lnTo>
                  <a:close/>
                </a:path>
              </a:pathLst>
            </a:custGeom>
            <a:solidFill>
              <a:srgbClr val="2521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723540" y="2073922"/>
              <a:ext cx="297180" cy="120650"/>
            </a:xfrm>
            <a:custGeom>
              <a:avLst/>
              <a:gdLst/>
              <a:ahLst/>
              <a:cxnLst/>
              <a:rect l="l" t="t" r="r" b="b"/>
              <a:pathLst>
                <a:path w="297180" h="120650">
                  <a:moveTo>
                    <a:pt x="44538" y="18567"/>
                  </a:moveTo>
                  <a:lnTo>
                    <a:pt x="42773" y="10045"/>
                  </a:lnTo>
                  <a:lnTo>
                    <a:pt x="37998" y="3187"/>
                  </a:lnTo>
                  <a:lnTo>
                    <a:pt x="33032" y="0"/>
                  </a:lnTo>
                  <a:lnTo>
                    <a:pt x="11468" y="0"/>
                  </a:lnTo>
                  <a:lnTo>
                    <a:pt x="6527" y="3187"/>
                  </a:lnTo>
                  <a:lnTo>
                    <a:pt x="1752" y="10045"/>
                  </a:lnTo>
                  <a:lnTo>
                    <a:pt x="0" y="18567"/>
                  </a:lnTo>
                  <a:lnTo>
                    <a:pt x="0" y="98615"/>
                  </a:lnTo>
                  <a:lnTo>
                    <a:pt x="1752" y="106908"/>
                  </a:lnTo>
                  <a:lnTo>
                    <a:pt x="6527" y="113792"/>
                  </a:lnTo>
                  <a:lnTo>
                    <a:pt x="13601" y="118503"/>
                  </a:lnTo>
                  <a:lnTo>
                    <a:pt x="22237" y="120243"/>
                  </a:lnTo>
                  <a:lnTo>
                    <a:pt x="30899" y="118503"/>
                  </a:lnTo>
                  <a:lnTo>
                    <a:pt x="37998" y="113792"/>
                  </a:lnTo>
                  <a:lnTo>
                    <a:pt x="42773" y="106908"/>
                  </a:lnTo>
                  <a:lnTo>
                    <a:pt x="44538" y="98615"/>
                  </a:lnTo>
                  <a:lnTo>
                    <a:pt x="44538" y="18567"/>
                  </a:lnTo>
                  <a:close/>
                </a:path>
                <a:path w="297180" h="120650">
                  <a:moveTo>
                    <a:pt x="128397" y="18567"/>
                  </a:moveTo>
                  <a:lnTo>
                    <a:pt x="126631" y="10045"/>
                  </a:lnTo>
                  <a:lnTo>
                    <a:pt x="121869" y="3187"/>
                  </a:lnTo>
                  <a:lnTo>
                    <a:pt x="116928" y="0"/>
                  </a:lnTo>
                  <a:lnTo>
                    <a:pt x="95415" y="0"/>
                  </a:lnTo>
                  <a:lnTo>
                    <a:pt x="90474" y="3187"/>
                  </a:lnTo>
                  <a:lnTo>
                    <a:pt x="85699" y="10045"/>
                  </a:lnTo>
                  <a:lnTo>
                    <a:pt x="83947" y="18567"/>
                  </a:lnTo>
                  <a:lnTo>
                    <a:pt x="83947" y="98615"/>
                  </a:lnTo>
                  <a:lnTo>
                    <a:pt x="85699" y="106908"/>
                  </a:lnTo>
                  <a:lnTo>
                    <a:pt x="90474" y="113792"/>
                  </a:lnTo>
                  <a:lnTo>
                    <a:pt x="97536" y="118503"/>
                  </a:lnTo>
                  <a:lnTo>
                    <a:pt x="106172" y="120243"/>
                  </a:lnTo>
                  <a:lnTo>
                    <a:pt x="114795" y="118503"/>
                  </a:lnTo>
                  <a:lnTo>
                    <a:pt x="121869" y="113792"/>
                  </a:lnTo>
                  <a:lnTo>
                    <a:pt x="126631" y="106908"/>
                  </a:lnTo>
                  <a:lnTo>
                    <a:pt x="128397" y="98615"/>
                  </a:lnTo>
                  <a:lnTo>
                    <a:pt x="128397" y="18567"/>
                  </a:lnTo>
                  <a:close/>
                </a:path>
                <a:path w="297180" h="120650">
                  <a:moveTo>
                    <a:pt x="212331" y="18567"/>
                  </a:moveTo>
                  <a:lnTo>
                    <a:pt x="210578" y="10045"/>
                  </a:lnTo>
                  <a:lnTo>
                    <a:pt x="205867" y="3187"/>
                  </a:lnTo>
                  <a:lnTo>
                    <a:pt x="201041" y="0"/>
                  </a:lnTo>
                  <a:lnTo>
                    <a:pt x="179870" y="0"/>
                  </a:lnTo>
                  <a:lnTo>
                    <a:pt x="174929" y="3187"/>
                  </a:lnTo>
                  <a:lnTo>
                    <a:pt x="170154" y="10045"/>
                  </a:lnTo>
                  <a:lnTo>
                    <a:pt x="168402" y="18567"/>
                  </a:lnTo>
                  <a:lnTo>
                    <a:pt x="168402" y="98615"/>
                  </a:lnTo>
                  <a:lnTo>
                    <a:pt x="170154" y="106908"/>
                  </a:lnTo>
                  <a:lnTo>
                    <a:pt x="174929" y="113792"/>
                  </a:lnTo>
                  <a:lnTo>
                    <a:pt x="182003" y="118503"/>
                  </a:lnTo>
                  <a:lnTo>
                    <a:pt x="190639" y="120243"/>
                  </a:lnTo>
                  <a:lnTo>
                    <a:pt x="198958" y="118503"/>
                  </a:lnTo>
                  <a:lnTo>
                    <a:pt x="205867" y="113792"/>
                  </a:lnTo>
                  <a:lnTo>
                    <a:pt x="210578" y="106908"/>
                  </a:lnTo>
                  <a:lnTo>
                    <a:pt x="212331" y="98615"/>
                  </a:lnTo>
                  <a:lnTo>
                    <a:pt x="212331" y="18567"/>
                  </a:lnTo>
                  <a:close/>
                </a:path>
                <a:path w="297180" h="120650">
                  <a:moveTo>
                    <a:pt x="296799" y="18567"/>
                  </a:moveTo>
                  <a:lnTo>
                    <a:pt x="295033" y="10045"/>
                  </a:lnTo>
                  <a:lnTo>
                    <a:pt x="290258" y="3187"/>
                  </a:lnTo>
                  <a:lnTo>
                    <a:pt x="285318" y="0"/>
                  </a:lnTo>
                  <a:lnTo>
                    <a:pt x="263804" y="0"/>
                  </a:lnTo>
                  <a:lnTo>
                    <a:pt x="258864" y="3187"/>
                  </a:lnTo>
                  <a:lnTo>
                    <a:pt x="254101" y="10045"/>
                  </a:lnTo>
                  <a:lnTo>
                    <a:pt x="252349" y="18567"/>
                  </a:lnTo>
                  <a:lnTo>
                    <a:pt x="252349" y="98615"/>
                  </a:lnTo>
                  <a:lnTo>
                    <a:pt x="254101" y="106908"/>
                  </a:lnTo>
                  <a:lnTo>
                    <a:pt x="258864" y="113792"/>
                  </a:lnTo>
                  <a:lnTo>
                    <a:pt x="265938" y="118503"/>
                  </a:lnTo>
                  <a:lnTo>
                    <a:pt x="274574" y="120243"/>
                  </a:lnTo>
                  <a:lnTo>
                    <a:pt x="283197" y="118503"/>
                  </a:lnTo>
                  <a:lnTo>
                    <a:pt x="290258" y="113792"/>
                  </a:lnTo>
                  <a:lnTo>
                    <a:pt x="295033" y="106908"/>
                  </a:lnTo>
                  <a:lnTo>
                    <a:pt x="296799" y="98615"/>
                  </a:lnTo>
                  <a:lnTo>
                    <a:pt x="296799" y="18567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737472" y="2286431"/>
              <a:ext cx="267830" cy="75526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803042" y="2389212"/>
              <a:ext cx="138912" cy="97231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61874" y="1184431"/>
              <a:ext cx="1467396" cy="848876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806827" y="1547073"/>
              <a:ext cx="1155576" cy="229808"/>
            </a:xfrm>
            <a:prstGeom prst="rect">
              <a:avLst/>
            </a:prstGeom>
          </p:spPr>
        </p:pic>
      </p:grpSp>
      <p:sp>
        <p:nvSpPr>
          <p:cNvPr id="92" name="object 92"/>
          <p:cNvSpPr txBox="1"/>
          <p:nvPr/>
        </p:nvSpPr>
        <p:spPr>
          <a:xfrm>
            <a:off x="5547360" y="1563625"/>
            <a:ext cx="1301750" cy="215265"/>
          </a:xfrm>
          <a:prstGeom prst="rect">
            <a:avLst/>
          </a:prstGeom>
          <a:solidFill>
            <a:srgbClr val="CC3298"/>
          </a:solidFill>
        </p:spPr>
        <p:txBody>
          <a:bodyPr vert="horz" wrap="square" lIns="0" tIns="43180" rIns="0" bIns="0" rtlCol="0">
            <a:spAutoFit/>
          </a:bodyPr>
          <a:lstStyle/>
          <a:p>
            <a:pPr marL="292100">
              <a:lnSpc>
                <a:spcPct val="100000"/>
              </a:lnSpc>
              <a:spcBef>
                <a:spcPts val="34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Online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Learning</a:t>
            </a:r>
            <a:endParaRPr sz="8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114032" y="1589534"/>
            <a:ext cx="1301750" cy="216535"/>
          </a:xfrm>
          <a:prstGeom prst="rect">
            <a:avLst/>
          </a:prstGeom>
          <a:solidFill>
            <a:srgbClr val="CC3298"/>
          </a:solidFill>
        </p:spPr>
        <p:txBody>
          <a:bodyPr vert="horz" wrap="square" lIns="0" tIns="43815" rIns="0" bIns="0" rtlCol="0">
            <a:spAutoFit/>
          </a:bodyPr>
          <a:lstStyle/>
          <a:p>
            <a:pPr marL="312420">
              <a:lnSpc>
                <a:spcPct val="100000"/>
              </a:lnSpc>
              <a:spcBef>
                <a:spcPts val="345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F2F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Physical</a:t>
            </a:r>
            <a:endParaRPr sz="8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335523" y="4477514"/>
            <a:ext cx="3411220" cy="254635"/>
          </a:xfrm>
          <a:prstGeom prst="rect">
            <a:avLst/>
          </a:prstGeom>
          <a:solidFill>
            <a:srgbClr val="650032"/>
          </a:solidFill>
        </p:spPr>
        <p:txBody>
          <a:bodyPr vert="horz" wrap="square" lIns="0" tIns="43180" rIns="0" bIns="0" rtlCol="0">
            <a:spAutoFit/>
          </a:bodyPr>
          <a:lstStyle/>
          <a:p>
            <a:pPr marL="488950">
              <a:lnSpc>
                <a:spcPct val="100000"/>
              </a:lnSpc>
              <a:spcBef>
                <a:spcPts val="340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context</a:t>
            </a:r>
            <a:r>
              <a:rPr sz="10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Online</a:t>
            </a: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Remote</a:t>
            </a: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endParaRPr sz="105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545835" y="4203194"/>
            <a:ext cx="1301750" cy="216535"/>
          </a:xfrm>
          <a:prstGeom prst="rect">
            <a:avLst/>
          </a:prstGeom>
          <a:solidFill>
            <a:srgbClr val="CC3298"/>
          </a:solidFill>
        </p:spPr>
        <p:txBody>
          <a:bodyPr vert="horz" wrap="square" lIns="0" tIns="44450" rIns="0" bIns="0" rtlCol="0">
            <a:spAutoFit/>
          </a:bodyPr>
          <a:lstStyle/>
          <a:p>
            <a:pPr marL="327660">
              <a:lnSpc>
                <a:spcPct val="100000"/>
              </a:lnSpc>
              <a:spcBef>
                <a:spcPts val="350"/>
              </a:spcBef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Asynchronous</a:t>
            </a:r>
            <a:endParaRPr sz="800">
              <a:latin typeface="Arial"/>
              <a:cs typeface="Arial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7123176" y="4201666"/>
            <a:ext cx="1300480" cy="215265"/>
          </a:xfrm>
          <a:custGeom>
            <a:avLst/>
            <a:gdLst/>
            <a:ahLst/>
            <a:cxnLst/>
            <a:rect l="l" t="t" r="r" b="b"/>
            <a:pathLst>
              <a:path w="1300479" h="215264">
                <a:moveTo>
                  <a:pt x="1299972" y="0"/>
                </a:moveTo>
                <a:lnTo>
                  <a:pt x="0" y="0"/>
                </a:lnTo>
                <a:lnTo>
                  <a:pt x="0" y="214887"/>
                </a:lnTo>
                <a:lnTo>
                  <a:pt x="1299972" y="214887"/>
                </a:lnTo>
                <a:lnTo>
                  <a:pt x="1299972" y="0"/>
                </a:lnTo>
                <a:close/>
              </a:path>
            </a:pathLst>
          </a:custGeom>
          <a:solidFill>
            <a:srgbClr val="CC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7463790" y="4232857"/>
            <a:ext cx="6191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Synchronous</a:t>
            </a:r>
            <a:endParaRPr sz="8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7537704" y="2759965"/>
            <a:ext cx="835660" cy="21526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43180" rIns="0" bIns="0" rtlCol="0">
            <a:spAutoFit/>
          </a:bodyPr>
          <a:lstStyle/>
          <a:p>
            <a:pPr marL="267335">
              <a:lnSpc>
                <a:spcPct val="100000"/>
              </a:lnSpc>
              <a:spcBef>
                <a:spcPts val="340"/>
              </a:spcBef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endParaRPr sz="8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7537704" y="3054098"/>
            <a:ext cx="835660" cy="21653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44450" rIns="0" bIns="0" rtlCol="0">
            <a:spAutoFit/>
          </a:bodyPr>
          <a:lstStyle/>
          <a:p>
            <a:pPr marL="257810">
              <a:lnSpc>
                <a:spcPct val="100000"/>
              </a:lnSpc>
              <a:spcBef>
                <a:spcPts val="350"/>
              </a:spcBef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Tutorial</a:t>
            </a:r>
            <a:endParaRPr sz="8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7537704" y="3349754"/>
            <a:ext cx="835660" cy="21653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4445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350"/>
              </a:spcBef>
            </a:pP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Lab</a:t>
            </a:r>
            <a:endParaRPr sz="8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7528559" y="3663697"/>
            <a:ext cx="853440" cy="21526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43815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345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Self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learning</a:t>
            </a:r>
            <a:endParaRPr sz="8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7528559" y="3921254"/>
            <a:ext cx="853440" cy="21526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43815" rIns="0" bIns="0" rtlCol="0">
            <a:spAutoFit/>
          </a:bodyPr>
          <a:lstStyle/>
          <a:p>
            <a:pPr marL="147320">
              <a:lnSpc>
                <a:spcPct val="100000"/>
              </a:lnSpc>
              <a:spcBef>
                <a:spcPts val="345"/>
              </a:spcBef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Assessment</a:t>
            </a:r>
            <a:endParaRPr sz="8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074664" y="2759965"/>
            <a:ext cx="815340" cy="21526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43180" rIns="0" bIns="0" rtlCol="0">
            <a:spAutoFit/>
          </a:bodyPr>
          <a:lstStyle/>
          <a:p>
            <a:pPr marL="237490">
              <a:lnSpc>
                <a:spcPct val="100000"/>
              </a:lnSpc>
              <a:spcBef>
                <a:spcPts val="340"/>
              </a:spcBef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Material</a:t>
            </a:r>
            <a:endParaRPr sz="8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074664" y="3054098"/>
            <a:ext cx="815340" cy="21653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44450" rIns="0" bIns="0" rtlCol="0">
            <a:spAutoFit/>
          </a:bodyPr>
          <a:lstStyle/>
          <a:p>
            <a:pPr marL="246379">
              <a:lnSpc>
                <a:spcPct val="100000"/>
              </a:lnSpc>
              <a:spcBef>
                <a:spcPts val="350"/>
              </a:spcBef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endParaRPr sz="8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074664" y="3349754"/>
            <a:ext cx="815340" cy="21653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44450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350"/>
              </a:spcBef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Assessment</a:t>
            </a:r>
            <a:endParaRPr sz="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3659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037" y="2618232"/>
            <a:ext cx="487678" cy="48767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9079" y="1220724"/>
            <a:ext cx="477011" cy="4770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0687" y="3741420"/>
            <a:ext cx="576072" cy="58064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76399" y="1227480"/>
            <a:ext cx="502284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6205" marR="5080" indent="-104139">
              <a:lnSpc>
                <a:spcPct val="114300"/>
              </a:lnSpc>
              <a:spcBef>
                <a:spcPts val="95"/>
              </a:spcBef>
            </a:pPr>
            <a:r>
              <a:rPr sz="1050" spc="-10" dirty="0">
                <a:latin typeface="Arial"/>
                <a:cs typeface="Arial"/>
              </a:rPr>
              <a:t>Material </a:t>
            </a:r>
            <a:r>
              <a:rPr sz="1050" spc="-25" dirty="0">
                <a:latin typeface="Arial"/>
                <a:cs typeface="Arial"/>
              </a:rPr>
              <a:t>40%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3222" y="2633881"/>
            <a:ext cx="448945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170" marR="5080" indent="-78105">
              <a:lnSpc>
                <a:spcPct val="114300"/>
              </a:lnSpc>
              <a:spcBef>
                <a:spcPts val="95"/>
              </a:spcBef>
            </a:pPr>
            <a:r>
              <a:rPr sz="1050" spc="-10" dirty="0">
                <a:latin typeface="Arial"/>
                <a:cs typeface="Arial"/>
              </a:rPr>
              <a:t>Activity </a:t>
            </a:r>
            <a:r>
              <a:rPr sz="1050" spc="-25" dirty="0">
                <a:latin typeface="Arial"/>
                <a:cs typeface="Arial"/>
              </a:rPr>
              <a:t>40%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6007" y="3824427"/>
            <a:ext cx="757555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3840" marR="5080" indent="-231775">
              <a:lnSpc>
                <a:spcPct val="114300"/>
              </a:lnSpc>
              <a:spcBef>
                <a:spcPts val="95"/>
              </a:spcBef>
            </a:pPr>
            <a:r>
              <a:rPr sz="1050" spc="-10" dirty="0">
                <a:latin typeface="Arial"/>
                <a:cs typeface="Arial"/>
              </a:rPr>
              <a:t>Assessment </a:t>
            </a:r>
            <a:r>
              <a:rPr sz="1050" spc="-25" dirty="0">
                <a:latin typeface="Arial"/>
                <a:cs typeface="Arial"/>
              </a:rPr>
              <a:t>20%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48050" y="1342390"/>
            <a:ext cx="54737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Arial"/>
                <a:cs typeface="Arial"/>
              </a:rPr>
              <a:t>14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hours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23032" y="2748788"/>
            <a:ext cx="54737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Arial"/>
                <a:cs typeface="Arial"/>
              </a:rPr>
              <a:t>14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hours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7420" y="3910991"/>
            <a:ext cx="47244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Arial"/>
                <a:cs typeface="Arial"/>
              </a:rPr>
              <a:t>8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hours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9242" y="4373879"/>
            <a:ext cx="1816735" cy="262255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52069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409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sz="10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SLT</a:t>
            </a: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30%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36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hours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554480" y="1155445"/>
            <a:ext cx="1344295" cy="3034030"/>
            <a:chOff x="1554480" y="1155445"/>
            <a:chExt cx="1344295" cy="303403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0576" y="1271015"/>
              <a:ext cx="327659" cy="3276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59052" y="2677668"/>
              <a:ext cx="327659" cy="32765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54480" y="3861817"/>
              <a:ext cx="327659" cy="32765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570226" y="1168145"/>
              <a:ext cx="315595" cy="492759"/>
            </a:xfrm>
            <a:custGeom>
              <a:avLst/>
              <a:gdLst/>
              <a:ahLst/>
              <a:cxnLst/>
              <a:rect l="l" t="t" r="r" b="b"/>
              <a:pathLst>
                <a:path w="315594" h="492760">
                  <a:moveTo>
                    <a:pt x="262890" y="0"/>
                  </a:moveTo>
                  <a:lnTo>
                    <a:pt x="52578" y="0"/>
                  </a:lnTo>
                  <a:lnTo>
                    <a:pt x="32093" y="4125"/>
                  </a:lnTo>
                  <a:lnTo>
                    <a:pt x="15382" y="15382"/>
                  </a:lnTo>
                  <a:lnTo>
                    <a:pt x="4125" y="32093"/>
                  </a:lnTo>
                  <a:lnTo>
                    <a:pt x="0" y="52578"/>
                  </a:lnTo>
                  <a:lnTo>
                    <a:pt x="0" y="439674"/>
                  </a:lnTo>
                  <a:lnTo>
                    <a:pt x="4125" y="460158"/>
                  </a:lnTo>
                  <a:lnTo>
                    <a:pt x="15382" y="476869"/>
                  </a:lnTo>
                  <a:lnTo>
                    <a:pt x="32093" y="488126"/>
                  </a:lnTo>
                  <a:lnTo>
                    <a:pt x="52578" y="492252"/>
                  </a:lnTo>
                  <a:lnTo>
                    <a:pt x="262890" y="492252"/>
                  </a:lnTo>
                  <a:lnTo>
                    <a:pt x="283374" y="488126"/>
                  </a:lnTo>
                  <a:lnTo>
                    <a:pt x="300085" y="476869"/>
                  </a:lnTo>
                  <a:lnTo>
                    <a:pt x="311342" y="460158"/>
                  </a:lnTo>
                  <a:lnTo>
                    <a:pt x="315468" y="439674"/>
                  </a:lnTo>
                  <a:lnTo>
                    <a:pt x="315468" y="52578"/>
                  </a:lnTo>
                  <a:lnTo>
                    <a:pt x="311342" y="32093"/>
                  </a:lnTo>
                  <a:lnTo>
                    <a:pt x="300085" y="15382"/>
                  </a:lnTo>
                  <a:lnTo>
                    <a:pt x="283374" y="4125"/>
                  </a:lnTo>
                  <a:lnTo>
                    <a:pt x="262890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70226" y="1168145"/>
              <a:ext cx="315595" cy="492759"/>
            </a:xfrm>
            <a:custGeom>
              <a:avLst/>
              <a:gdLst/>
              <a:ahLst/>
              <a:cxnLst/>
              <a:rect l="l" t="t" r="r" b="b"/>
              <a:pathLst>
                <a:path w="315594" h="492760">
                  <a:moveTo>
                    <a:pt x="0" y="52578"/>
                  </a:moveTo>
                  <a:lnTo>
                    <a:pt x="4125" y="32093"/>
                  </a:lnTo>
                  <a:lnTo>
                    <a:pt x="15382" y="15382"/>
                  </a:lnTo>
                  <a:lnTo>
                    <a:pt x="32093" y="4125"/>
                  </a:lnTo>
                  <a:lnTo>
                    <a:pt x="52578" y="0"/>
                  </a:lnTo>
                  <a:lnTo>
                    <a:pt x="262890" y="0"/>
                  </a:lnTo>
                  <a:lnTo>
                    <a:pt x="283374" y="4125"/>
                  </a:lnTo>
                  <a:lnTo>
                    <a:pt x="300085" y="15382"/>
                  </a:lnTo>
                  <a:lnTo>
                    <a:pt x="311342" y="32093"/>
                  </a:lnTo>
                  <a:lnTo>
                    <a:pt x="315468" y="52578"/>
                  </a:lnTo>
                  <a:lnTo>
                    <a:pt x="315468" y="439674"/>
                  </a:lnTo>
                  <a:lnTo>
                    <a:pt x="311342" y="460158"/>
                  </a:lnTo>
                  <a:lnTo>
                    <a:pt x="300085" y="476869"/>
                  </a:lnTo>
                  <a:lnTo>
                    <a:pt x="283374" y="488126"/>
                  </a:lnTo>
                  <a:lnTo>
                    <a:pt x="262890" y="492252"/>
                  </a:lnTo>
                  <a:lnTo>
                    <a:pt x="52578" y="492252"/>
                  </a:lnTo>
                  <a:lnTo>
                    <a:pt x="32093" y="488126"/>
                  </a:lnTo>
                  <a:lnTo>
                    <a:pt x="15382" y="476869"/>
                  </a:lnTo>
                  <a:lnTo>
                    <a:pt x="4125" y="460158"/>
                  </a:lnTo>
                  <a:lnTo>
                    <a:pt x="0" y="439674"/>
                  </a:lnTo>
                  <a:lnTo>
                    <a:pt x="0" y="52578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4140" y="1207008"/>
              <a:ext cx="172211" cy="15697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31948" y="1417322"/>
              <a:ext cx="195071" cy="17830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2983738" y="1256538"/>
            <a:ext cx="54419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Arial"/>
                <a:cs typeface="Arial"/>
              </a:rPr>
              <a:t>Weeks: </a:t>
            </a:r>
            <a:r>
              <a:rPr sz="1050" dirty="0">
                <a:latin typeface="Arial"/>
                <a:cs typeface="Arial"/>
              </a:rPr>
              <a:t>3,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4,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5,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spc="-50" dirty="0">
                <a:latin typeface="Arial"/>
                <a:cs typeface="Arial"/>
              </a:rPr>
              <a:t>6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569208" y="984505"/>
            <a:ext cx="519683" cy="519682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4110354" y="1105026"/>
            <a:ext cx="19691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Arial"/>
                <a:cs typeface="Arial"/>
              </a:rPr>
              <a:t>Content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Video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(SME)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=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hours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10354" y="1732533"/>
            <a:ext cx="200406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Arial"/>
                <a:cs typeface="Arial"/>
              </a:rPr>
              <a:t>Collaborative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learning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=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hours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95116" y="2433827"/>
            <a:ext cx="448055" cy="448055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4140453" y="2534158"/>
            <a:ext cx="128524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Arial"/>
                <a:cs typeface="Arial"/>
              </a:rPr>
              <a:t>Lab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tutorial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=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05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F0000"/>
                </a:solidFill>
                <a:latin typeface="Arial"/>
                <a:cs typeface="Arial"/>
              </a:rPr>
              <a:t>hours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598674" y="1677923"/>
            <a:ext cx="1459865" cy="2602865"/>
            <a:chOff x="2598674" y="1677923"/>
            <a:chExt cx="1459865" cy="2602865"/>
          </a:xfrm>
        </p:grpSpPr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30168" y="1677923"/>
              <a:ext cx="377951" cy="37642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21024" y="2880362"/>
              <a:ext cx="437387" cy="43738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611374" y="3777233"/>
              <a:ext cx="315595" cy="490855"/>
            </a:xfrm>
            <a:custGeom>
              <a:avLst/>
              <a:gdLst/>
              <a:ahLst/>
              <a:cxnLst/>
              <a:rect l="l" t="t" r="r" b="b"/>
              <a:pathLst>
                <a:path w="315594" h="490854">
                  <a:moveTo>
                    <a:pt x="262890" y="0"/>
                  </a:moveTo>
                  <a:lnTo>
                    <a:pt x="52578" y="0"/>
                  </a:lnTo>
                  <a:lnTo>
                    <a:pt x="32093" y="4125"/>
                  </a:lnTo>
                  <a:lnTo>
                    <a:pt x="15382" y="15382"/>
                  </a:lnTo>
                  <a:lnTo>
                    <a:pt x="4125" y="32093"/>
                  </a:lnTo>
                  <a:lnTo>
                    <a:pt x="0" y="52578"/>
                  </a:lnTo>
                  <a:lnTo>
                    <a:pt x="0" y="438148"/>
                  </a:lnTo>
                  <a:lnTo>
                    <a:pt x="4125" y="458612"/>
                  </a:lnTo>
                  <a:lnTo>
                    <a:pt x="15382" y="475326"/>
                  </a:lnTo>
                  <a:lnTo>
                    <a:pt x="32093" y="486597"/>
                  </a:lnTo>
                  <a:lnTo>
                    <a:pt x="52578" y="490730"/>
                  </a:lnTo>
                  <a:lnTo>
                    <a:pt x="262890" y="490730"/>
                  </a:lnTo>
                  <a:lnTo>
                    <a:pt x="283374" y="486597"/>
                  </a:lnTo>
                  <a:lnTo>
                    <a:pt x="300085" y="475326"/>
                  </a:lnTo>
                  <a:lnTo>
                    <a:pt x="311342" y="458612"/>
                  </a:lnTo>
                  <a:lnTo>
                    <a:pt x="315468" y="438148"/>
                  </a:lnTo>
                  <a:lnTo>
                    <a:pt x="315468" y="52578"/>
                  </a:lnTo>
                  <a:lnTo>
                    <a:pt x="311342" y="32093"/>
                  </a:lnTo>
                  <a:lnTo>
                    <a:pt x="300085" y="15382"/>
                  </a:lnTo>
                  <a:lnTo>
                    <a:pt x="283374" y="4125"/>
                  </a:lnTo>
                  <a:lnTo>
                    <a:pt x="262890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611374" y="3777233"/>
              <a:ext cx="315595" cy="490855"/>
            </a:xfrm>
            <a:custGeom>
              <a:avLst/>
              <a:gdLst/>
              <a:ahLst/>
              <a:cxnLst/>
              <a:rect l="l" t="t" r="r" b="b"/>
              <a:pathLst>
                <a:path w="315594" h="490854">
                  <a:moveTo>
                    <a:pt x="0" y="52578"/>
                  </a:moveTo>
                  <a:lnTo>
                    <a:pt x="4125" y="32093"/>
                  </a:lnTo>
                  <a:lnTo>
                    <a:pt x="15382" y="15382"/>
                  </a:lnTo>
                  <a:lnTo>
                    <a:pt x="32093" y="4125"/>
                  </a:lnTo>
                  <a:lnTo>
                    <a:pt x="52578" y="0"/>
                  </a:lnTo>
                  <a:lnTo>
                    <a:pt x="262890" y="0"/>
                  </a:lnTo>
                  <a:lnTo>
                    <a:pt x="283374" y="4125"/>
                  </a:lnTo>
                  <a:lnTo>
                    <a:pt x="300085" y="15382"/>
                  </a:lnTo>
                  <a:lnTo>
                    <a:pt x="311342" y="32093"/>
                  </a:lnTo>
                  <a:lnTo>
                    <a:pt x="315468" y="52578"/>
                  </a:lnTo>
                  <a:lnTo>
                    <a:pt x="315468" y="438148"/>
                  </a:lnTo>
                  <a:lnTo>
                    <a:pt x="311342" y="458612"/>
                  </a:lnTo>
                  <a:lnTo>
                    <a:pt x="300085" y="475326"/>
                  </a:lnTo>
                  <a:lnTo>
                    <a:pt x="283374" y="486597"/>
                  </a:lnTo>
                  <a:lnTo>
                    <a:pt x="262890" y="490730"/>
                  </a:lnTo>
                  <a:lnTo>
                    <a:pt x="52578" y="490730"/>
                  </a:lnTo>
                  <a:lnTo>
                    <a:pt x="32093" y="486597"/>
                  </a:lnTo>
                  <a:lnTo>
                    <a:pt x="15382" y="475326"/>
                  </a:lnTo>
                  <a:lnTo>
                    <a:pt x="4125" y="458612"/>
                  </a:lnTo>
                  <a:lnTo>
                    <a:pt x="0" y="438148"/>
                  </a:lnTo>
                  <a:lnTo>
                    <a:pt x="0" y="52578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85288" y="3816095"/>
              <a:ext cx="172211" cy="15696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73096" y="4026407"/>
              <a:ext cx="195069" cy="17678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65220" y="3774947"/>
              <a:ext cx="393191" cy="394714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4110354" y="3884167"/>
            <a:ext cx="245237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Arial"/>
                <a:cs typeface="Arial"/>
              </a:rPr>
              <a:t>Assignment</a:t>
            </a:r>
            <a:r>
              <a:rPr sz="1050" spc="2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=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05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0000"/>
                </a:solidFill>
                <a:latin typeface="Arial"/>
                <a:cs typeface="Arial"/>
              </a:rPr>
              <a:t>hours</a:t>
            </a:r>
            <a:r>
              <a:rPr sz="105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0000"/>
                </a:solidFill>
                <a:latin typeface="Arial"/>
                <a:cs typeface="Arial"/>
              </a:rPr>
              <a:t>(preparation</a:t>
            </a:r>
            <a:r>
              <a:rPr sz="105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FF0000"/>
                </a:solidFill>
                <a:latin typeface="Arial"/>
                <a:cs typeface="Arial"/>
              </a:rPr>
              <a:t>time)</a:t>
            </a:r>
            <a:endParaRPr sz="105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47825" y="96014"/>
            <a:ext cx="7793990" cy="567055"/>
          </a:xfrm>
          <a:custGeom>
            <a:avLst/>
            <a:gdLst/>
            <a:ahLst/>
            <a:cxnLst/>
            <a:rect l="l" t="t" r="r" b="b"/>
            <a:pathLst>
              <a:path w="7793990" h="567055">
                <a:moveTo>
                  <a:pt x="7793736" y="0"/>
                </a:moveTo>
                <a:lnTo>
                  <a:pt x="0" y="0"/>
                </a:lnTo>
                <a:lnTo>
                  <a:pt x="0" y="566925"/>
                </a:lnTo>
                <a:lnTo>
                  <a:pt x="7793736" y="566925"/>
                </a:lnTo>
                <a:lnTo>
                  <a:pt x="7793736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225960" y="254634"/>
            <a:ext cx="60921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0" dirty="0">
                <a:solidFill>
                  <a:srgbClr val="FFFFFF"/>
                </a:solidFill>
                <a:latin typeface="Arial"/>
                <a:cs typeface="Arial"/>
              </a:rPr>
              <a:t>Implementation</a:t>
            </a:r>
            <a:r>
              <a:rPr sz="1400" b="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b="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</a:rPr>
              <a:t>30%</a:t>
            </a:r>
            <a:r>
              <a:rPr sz="1400" spc="-15" dirty="0">
                <a:solidFill>
                  <a:srgbClr val="FFFFFF"/>
                </a:solidFill>
              </a:rPr>
              <a:t> </a:t>
            </a:r>
            <a:r>
              <a:rPr sz="1400" b="0" dirty="0">
                <a:solidFill>
                  <a:srgbClr val="FFFFFF"/>
                </a:solidFill>
                <a:latin typeface="Arial"/>
                <a:cs typeface="Arial"/>
              </a:rPr>
              <a:t>Online</a:t>
            </a:r>
            <a:r>
              <a:rPr sz="1400" b="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0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1400" b="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b="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</a:rPr>
              <a:t>70%</a:t>
            </a:r>
            <a:r>
              <a:rPr sz="1400" spc="-20" dirty="0">
                <a:solidFill>
                  <a:srgbClr val="FFFFFF"/>
                </a:solidFill>
              </a:rPr>
              <a:t> </a:t>
            </a:r>
            <a:r>
              <a:rPr sz="1400" b="0" dirty="0">
                <a:solidFill>
                  <a:srgbClr val="FFFFFF"/>
                </a:solidFill>
                <a:latin typeface="Arial"/>
                <a:cs typeface="Arial"/>
              </a:rPr>
              <a:t>Physical</a:t>
            </a:r>
            <a:r>
              <a:rPr sz="1400" b="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b="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0" dirty="0">
                <a:solidFill>
                  <a:srgbClr val="FFFFFF"/>
                </a:solidFill>
                <a:latin typeface="Arial"/>
                <a:cs typeface="Arial"/>
              </a:rPr>
              <a:t>Hybrid </a:t>
            </a:r>
            <a:r>
              <a:rPr sz="1400" b="0" spc="-10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17347" y="2145728"/>
            <a:ext cx="8755380" cy="1308100"/>
            <a:chOff x="117347" y="2145728"/>
            <a:chExt cx="8755380" cy="1308100"/>
          </a:xfrm>
        </p:grpSpPr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8015" y="3346640"/>
              <a:ext cx="8744712" cy="106616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71450" y="3382517"/>
              <a:ext cx="8651240" cy="0"/>
            </a:xfrm>
            <a:custGeom>
              <a:avLst/>
              <a:gdLst/>
              <a:ahLst/>
              <a:cxnLst/>
              <a:rect l="l" t="t" r="r" b="b"/>
              <a:pathLst>
                <a:path w="8651240">
                  <a:moveTo>
                    <a:pt x="0" y="0"/>
                  </a:moveTo>
                  <a:lnTo>
                    <a:pt x="8650732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7347" y="2145728"/>
              <a:ext cx="8744712" cy="10661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60784" y="2181605"/>
              <a:ext cx="8651240" cy="0"/>
            </a:xfrm>
            <a:custGeom>
              <a:avLst/>
              <a:gdLst/>
              <a:ahLst/>
              <a:cxnLst/>
              <a:rect l="l" t="t" r="r" b="b"/>
              <a:pathLst>
                <a:path w="8651240">
                  <a:moveTo>
                    <a:pt x="0" y="0"/>
                  </a:moveTo>
                  <a:lnTo>
                    <a:pt x="865072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142994" y="1405889"/>
            <a:ext cx="22174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Arial"/>
                <a:cs typeface="Arial"/>
              </a:rPr>
              <a:t>Practical/laboratory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video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=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hours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43" name="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561588" y="1264921"/>
            <a:ext cx="519683" cy="519682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2984754" y="3934462"/>
            <a:ext cx="54419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Arial"/>
                <a:cs typeface="Arial"/>
              </a:rPr>
              <a:t>Weeks: </a:t>
            </a:r>
            <a:r>
              <a:rPr sz="1050" dirty="0">
                <a:latin typeface="Arial"/>
                <a:cs typeface="Arial"/>
              </a:rPr>
              <a:t>5,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6,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7,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spc="-50" dirty="0">
                <a:latin typeface="Arial"/>
                <a:cs typeface="Arial"/>
              </a:rPr>
              <a:t>8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2575814" y="2615438"/>
            <a:ext cx="339725" cy="518159"/>
            <a:chOff x="2575814" y="2615438"/>
            <a:chExt cx="339725" cy="518159"/>
          </a:xfrm>
        </p:grpSpPr>
        <p:sp>
          <p:nvSpPr>
            <p:cNvPr id="46" name="object 46"/>
            <p:cNvSpPr/>
            <p:nvPr/>
          </p:nvSpPr>
          <p:spPr>
            <a:xfrm>
              <a:off x="2588514" y="2628138"/>
              <a:ext cx="314325" cy="492759"/>
            </a:xfrm>
            <a:custGeom>
              <a:avLst/>
              <a:gdLst/>
              <a:ahLst/>
              <a:cxnLst/>
              <a:rect l="l" t="t" r="r" b="b"/>
              <a:pathLst>
                <a:path w="314325" h="492760">
                  <a:moveTo>
                    <a:pt x="261620" y="0"/>
                  </a:moveTo>
                  <a:lnTo>
                    <a:pt x="52324" y="0"/>
                  </a:lnTo>
                  <a:lnTo>
                    <a:pt x="31932" y="4103"/>
                  </a:lnTo>
                  <a:lnTo>
                    <a:pt x="15303" y="15303"/>
                  </a:lnTo>
                  <a:lnTo>
                    <a:pt x="4103" y="31932"/>
                  </a:lnTo>
                  <a:lnTo>
                    <a:pt x="0" y="52324"/>
                  </a:lnTo>
                  <a:lnTo>
                    <a:pt x="0" y="439928"/>
                  </a:lnTo>
                  <a:lnTo>
                    <a:pt x="4103" y="460319"/>
                  </a:lnTo>
                  <a:lnTo>
                    <a:pt x="15303" y="476948"/>
                  </a:lnTo>
                  <a:lnTo>
                    <a:pt x="31932" y="488148"/>
                  </a:lnTo>
                  <a:lnTo>
                    <a:pt x="52324" y="492252"/>
                  </a:lnTo>
                  <a:lnTo>
                    <a:pt x="261620" y="492252"/>
                  </a:lnTo>
                  <a:lnTo>
                    <a:pt x="282011" y="488148"/>
                  </a:lnTo>
                  <a:lnTo>
                    <a:pt x="298640" y="476948"/>
                  </a:lnTo>
                  <a:lnTo>
                    <a:pt x="309840" y="460319"/>
                  </a:lnTo>
                  <a:lnTo>
                    <a:pt x="313944" y="439928"/>
                  </a:lnTo>
                  <a:lnTo>
                    <a:pt x="313944" y="52324"/>
                  </a:lnTo>
                  <a:lnTo>
                    <a:pt x="309840" y="31932"/>
                  </a:lnTo>
                  <a:lnTo>
                    <a:pt x="298640" y="15303"/>
                  </a:lnTo>
                  <a:lnTo>
                    <a:pt x="282011" y="4103"/>
                  </a:lnTo>
                  <a:lnTo>
                    <a:pt x="261620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588514" y="2628138"/>
              <a:ext cx="314325" cy="492759"/>
            </a:xfrm>
            <a:custGeom>
              <a:avLst/>
              <a:gdLst/>
              <a:ahLst/>
              <a:cxnLst/>
              <a:rect l="l" t="t" r="r" b="b"/>
              <a:pathLst>
                <a:path w="314325" h="492760">
                  <a:moveTo>
                    <a:pt x="0" y="52324"/>
                  </a:moveTo>
                  <a:lnTo>
                    <a:pt x="4103" y="31932"/>
                  </a:lnTo>
                  <a:lnTo>
                    <a:pt x="15303" y="15303"/>
                  </a:lnTo>
                  <a:lnTo>
                    <a:pt x="31932" y="4103"/>
                  </a:lnTo>
                  <a:lnTo>
                    <a:pt x="52324" y="0"/>
                  </a:lnTo>
                  <a:lnTo>
                    <a:pt x="261620" y="0"/>
                  </a:lnTo>
                  <a:lnTo>
                    <a:pt x="282011" y="4103"/>
                  </a:lnTo>
                  <a:lnTo>
                    <a:pt x="298640" y="15303"/>
                  </a:lnTo>
                  <a:lnTo>
                    <a:pt x="309840" y="31932"/>
                  </a:lnTo>
                  <a:lnTo>
                    <a:pt x="313944" y="52324"/>
                  </a:lnTo>
                  <a:lnTo>
                    <a:pt x="313944" y="439928"/>
                  </a:lnTo>
                  <a:lnTo>
                    <a:pt x="309840" y="460319"/>
                  </a:lnTo>
                  <a:lnTo>
                    <a:pt x="298640" y="476948"/>
                  </a:lnTo>
                  <a:lnTo>
                    <a:pt x="282011" y="488148"/>
                  </a:lnTo>
                  <a:lnTo>
                    <a:pt x="261620" y="492252"/>
                  </a:lnTo>
                  <a:lnTo>
                    <a:pt x="52324" y="492252"/>
                  </a:lnTo>
                  <a:lnTo>
                    <a:pt x="31932" y="488148"/>
                  </a:lnTo>
                  <a:lnTo>
                    <a:pt x="15303" y="476948"/>
                  </a:lnTo>
                  <a:lnTo>
                    <a:pt x="4103" y="460319"/>
                  </a:lnTo>
                  <a:lnTo>
                    <a:pt x="0" y="439928"/>
                  </a:lnTo>
                  <a:lnTo>
                    <a:pt x="0" y="52324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60904" y="2667000"/>
              <a:ext cx="173735" cy="15697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48712" y="2877314"/>
              <a:ext cx="195069" cy="178305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3001136" y="2716530"/>
            <a:ext cx="54419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Arial"/>
                <a:cs typeface="Arial"/>
              </a:rPr>
              <a:t>Weeks: </a:t>
            </a:r>
            <a:r>
              <a:rPr sz="1050" dirty="0">
                <a:latin typeface="Arial"/>
                <a:cs typeface="Arial"/>
              </a:rPr>
              <a:t>3,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4,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5,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spc="-50" dirty="0">
                <a:latin typeface="Arial"/>
                <a:cs typeface="Arial"/>
              </a:rPr>
              <a:t>6</a:t>
            </a:r>
            <a:endParaRPr sz="10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125211" y="2960572"/>
            <a:ext cx="200406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Arial"/>
                <a:cs typeface="Arial"/>
              </a:rPr>
              <a:t>Collaborative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learning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=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hours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7103681" y="811147"/>
            <a:ext cx="1968500" cy="3402329"/>
            <a:chOff x="7103681" y="811147"/>
            <a:chExt cx="1968500" cy="3402329"/>
          </a:xfrm>
        </p:grpSpPr>
        <p:pic>
          <p:nvPicPr>
            <p:cNvPr id="53" name="object 5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32320" y="839724"/>
              <a:ext cx="1911095" cy="3345178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7117969" y="825435"/>
              <a:ext cx="1939925" cy="3373754"/>
            </a:xfrm>
            <a:custGeom>
              <a:avLst/>
              <a:gdLst/>
              <a:ahLst/>
              <a:cxnLst/>
              <a:rect l="l" t="t" r="r" b="b"/>
              <a:pathLst>
                <a:path w="1939925" h="3373754">
                  <a:moveTo>
                    <a:pt x="0" y="3373755"/>
                  </a:moveTo>
                  <a:lnTo>
                    <a:pt x="1939671" y="3373755"/>
                  </a:lnTo>
                  <a:lnTo>
                    <a:pt x="1939671" y="0"/>
                  </a:lnTo>
                  <a:lnTo>
                    <a:pt x="0" y="0"/>
                  </a:lnTo>
                  <a:lnTo>
                    <a:pt x="0" y="3373755"/>
                  </a:lnTo>
                  <a:close/>
                </a:path>
              </a:pathLst>
            </a:custGeom>
            <a:ln w="28575">
              <a:solidFill>
                <a:srgbClr val="EE2A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7267956" y="4203193"/>
            <a:ext cx="1640205" cy="416559"/>
          </a:xfrm>
          <a:prstGeom prst="rect">
            <a:avLst/>
          </a:prstGeom>
          <a:solidFill>
            <a:srgbClr val="650032"/>
          </a:solidFill>
        </p:spPr>
        <p:txBody>
          <a:bodyPr vert="horz" wrap="square" lIns="0" tIns="43180" rIns="0" bIns="0" rtlCol="0">
            <a:spAutoFit/>
          </a:bodyPr>
          <a:lstStyle/>
          <a:p>
            <a:pPr marR="26670" algn="ctr">
              <a:lnSpc>
                <a:spcPct val="100000"/>
              </a:lnSpc>
              <a:spcBef>
                <a:spcPts val="340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Weeks:</a:t>
            </a:r>
            <a:r>
              <a:rPr sz="10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1,</a:t>
            </a:r>
            <a:r>
              <a:rPr sz="10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2,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7,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8,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9,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10,</a:t>
            </a:r>
            <a:endParaRPr sz="105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11,</a:t>
            </a:r>
            <a:r>
              <a:rPr sz="1050" spc="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12,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13,</a:t>
            </a: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 14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129539" y="681229"/>
            <a:ext cx="6800215" cy="4072254"/>
            <a:chOff x="129539" y="681229"/>
            <a:chExt cx="6800215" cy="4072254"/>
          </a:xfrm>
        </p:grpSpPr>
        <p:sp>
          <p:nvSpPr>
            <p:cNvPr id="57" name="object 57"/>
            <p:cNvSpPr/>
            <p:nvPr/>
          </p:nvSpPr>
          <p:spPr>
            <a:xfrm>
              <a:off x="148589" y="700279"/>
              <a:ext cx="6762115" cy="4034154"/>
            </a:xfrm>
            <a:custGeom>
              <a:avLst/>
              <a:gdLst/>
              <a:ahLst/>
              <a:cxnLst/>
              <a:rect l="l" t="t" r="r" b="b"/>
              <a:pathLst>
                <a:path w="6762115" h="4034154">
                  <a:moveTo>
                    <a:pt x="0" y="4034028"/>
                  </a:moveTo>
                  <a:lnTo>
                    <a:pt x="6761988" y="4034028"/>
                  </a:lnTo>
                  <a:lnTo>
                    <a:pt x="6761988" y="0"/>
                  </a:lnTo>
                  <a:lnTo>
                    <a:pt x="0" y="0"/>
                  </a:lnTo>
                  <a:lnTo>
                    <a:pt x="0" y="4034028"/>
                  </a:lnTo>
                  <a:close/>
                </a:path>
              </a:pathLst>
            </a:custGeom>
            <a:ln w="38100">
              <a:solidFill>
                <a:srgbClr val="EE2A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72214" y="729994"/>
              <a:ext cx="1579245" cy="318770"/>
            </a:xfrm>
            <a:custGeom>
              <a:avLst/>
              <a:gdLst/>
              <a:ahLst/>
              <a:cxnLst/>
              <a:rect l="l" t="t" r="r" b="b"/>
              <a:pathLst>
                <a:path w="1579245" h="318769">
                  <a:moveTo>
                    <a:pt x="1578864" y="0"/>
                  </a:moveTo>
                  <a:lnTo>
                    <a:pt x="0" y="0"/>
                  </a:lnTo>
                  <a:lnTo>
                    <a:pt x="0" y="318517"/>
                  </a:lnTo>
                  <a:lnTo>
                    <a:pt x="1578864" y="318517"/>
                  </a:lnTo>
                  <a:lnTo>
                    <a:pt x="157886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251256" y="769746"/>
            <a:ext cx="13773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Online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7391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4571"/>
            <a:ext cx="9144000" cy="495892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93547" y="1435633"/>
            <a:ext cx="6571615" cy="3242945"/>
            <a:chOff x="193547" y="1435633"/>
            <a:chExt cx="6571615" cy="324294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1435633"/>
              <a:ext cx="6536435" cy="28665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547" y="4250436"/>
              <a:ext cx="6274308" cy="10661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36984" y="4286249"/>
              <a:ext cx="6181090" cy="0"/>
            </a:xfrm>
            <a:custGeom>
              <a:avLst/>
              <a:gdLst/>
              <a:ahLst/>
              <a:cxnLst/>
              <a:rect l="l" t="t" r="r" b="b"/>
              <a:pathLst>
                <a:path w="6181090">
                  <a:moveTo>
                    <a:pt x="0" y="0"/>
                  </a:moveTo>
                  <a:lnTo>
                    <a:pt x="6180833" y="0"/>
                  </a:lnTo>
                </a:path>
              </a:pathLst>
            </a:custGeom>
            <a:ln w="25400">
              <a:solidFill>
                <a:srgbClr val="891A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17564" y="3593591"/>
              <a:ext cx="0" cy="1080770"/>
            </a:xfrm>
            <a:custGeom>
              <a:avLst/>
              <a:gdLst/>
              <a:ahLst/>
              <a:cxnLst/>
              <a:rect l="l" t="t" r="r" b="b"/>
              <a:pathLst>
                <a:path h="1080770">
                  <a:moveTo>
                    <a:pt x="0" y="0"/>
                  </a:moveTo>
                  <a:lnTo>
                    <a:pt x="0" y="1080226"/>
                  </a:lnTo>
                </a:path>
              </a:pathLst>
            </a:custGeom>
            <a:ln w="9525">
              <a:solidFill>
                <a:srgbClr val="5E5E5E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63396" y="879424"/>
            <a:ext cx="724344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891A4E"/>
                </a:solidFill>
                <a:latin typeface="Arial"/>
                <a:cs typeface="Arial"/>
              </a:rPr>
              <a:t>Implementation</a:t>
            </a:r>
            <a:r>
              <a:rPr sz="1400" b="1" spc="-75" dirty="0">
                <a:solidFill>
                  <a:srgbClr val="891A4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891A4E"/>
                </a:solidFill>
                <a:latin typeface="Arial"/>
                <a:cs typeface="Arial"/>
              </a:rPr>
              <a:t>of</a:t>
            </a:r>
            <a:r>
              <a:rPr sz="1400" b="1" spc="-35" dirty="0">
                <a:solidFill>
                  <a:srgbClr val="891A4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891A4E"/>
                </a:solidFill>
                <a:latin typeface="Arial"/>
                <a:cs typeface="Arial"/>
              </a:rPr>
              <a:t>Blended</a:t>
            </a:r>
            <a:r>
              <a:rPr sz="1400" b="1" spc="-40" dirty="0">
                <a:solidFill>
                  <a:srgbClr val="891A4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891A4E"/>
                </a:solidFill>
                <a:latin typeface="Arial"/>
                <a:cs typeface="Arial"/>
              </a:rPr>
              <a:t>Learning</a:t>
            </a:r>
            <a:r>
              <a:rPr sz="1400" b="1" spc="-55" dirty="0">
                <a:solidFill>
                  <a:srgbClr val="891A4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891A4E"/>
                </a:solidFill>
                <a:latin typeface="Arial"/>
                <a:cs typeface="Arial"/>
              </a:rPr>
              <a:t>by</a:t>
            </a:r>
            <a:r>
              <a:rPr sz="1400" b="1" spc="-25" dirty="0">
                <a:solidFill>
                  <a:srgbClr val="891A4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891A4E"/>
                </a:solidFill>
                <a:latin typeface="Arial"/>
                <a:cs typeface="Arial"/>
              </a:rPr>
              <a:t>Malaysian</a:t>
            </a:r>
            <a:r>
              <a:rPr sz="1400" b="1" spc="-40" dirty="0">
                <a:solidFill>
                  <a:srgbClr val="891A4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891A4E"/>
                </a:solidFill>
                <a:latin typeface="Arial"/>
                <a:cs typeface="Arial"/>
              </a:rPr>
              <a:t>Public</a:t>
            </a:r>
            <a:r>
              <a:rPr sz="1400" b="1" spc="-45" dirty="0">
                <a:solidFill>
                  <a:srgbClr val="891A4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891A4E"/>
                </a:solidFill>
                <a:latin typeface="Arial"/>
                <a:cs typeface="Arial"/>
              </a:rPr>
              <a:t>Higher</a:t>
            </a:r>
            <a:r>
              <a:rPr sz="1400" b="1" spc="-30" dirty="0">
                <a:solidFill>
                  <a:srgbClr val="891A4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891A4E"/>
                </a:solidFill>
                <a:latin typeface="Arial"/>
                <a:cs typeface="Arial"/>
              </a:rPr>
              <a:t>Learning</a:t>
            </a:r>
            <a:r>
              <a:rPr sz="1400" b="1" spc="-50" dirty="0">
                <a:solidFill>
                  <a:srgbClr val="891A4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891A4E"/>
                </a:solidFill>
                <a:latin typeface="Arial"/>
                <a:cs typeface="Arial"/>
              </a:rPr>
              <a:t>Institutions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3783" y="4393488"/>
            <a:ext cx="47402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Supportive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Blended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Learning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(BL)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/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Pembelajaran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Teradun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Sokongan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(PTS)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403657" y="1490281"/>
            <a:ext cx="2066925" cy="3188970"/>
            <a:chOff x="6403657" y="1490281"/>
            <a:chExt cx="2066925" cy="3188970"/>
          </a:xfrm>
        </p:grpSpPr>
        <p:sp>
          <p:nvSpPr>
            <p:cNvPr id="11" name="object 11"/>
            <p:cNvSpPr/>
            <p:nvPr/>
          </p:nvSpPr>
          <p:spPr>
            <a:xfrm>
              <a:off x="6408420" y="1495043"/>
              <a:ext cx="1021080" cy="2684145"/>
            </a:xfrm>
            <a:custGeom>
              <a:avLst/>
              <a:gdLst/>
              <a:ahLst/>
              <a:cxnLst/>
              <a:rect l="l" t="t" r="r" b="b"/>
              <a:pathLst>
                <a:path w="1021079" h="2684145">
                  <a:moveTo>
                    <a:pt x="0" y="21336"/>
                  </a:moveTo>
                  <a:lnTo>
                    <a:pt x="2794" y="1311021"/>
                  </a:lnTo>
                </a:path>
                <a:path w="1021079" h="2684145">
                  <a:moveTo>
                    <a:pt x="1021080" y="0"/>
                  </a:moveTo>
                  <a:lnTo>
                    <a:pt x="1021080" y="2684005"/>
                  </a:lnTo>
                </a:path>
              </a:pathLst>
            </a:custGeom>
            <a:ln w="9525">
              <a:solidFill>
                <a:srgbClr val="5E5E5E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38644" y="2781299"/>
              <a:ext cx="1021080" cy="242570"/>
            </a:xfrm>
            <a:custGeom>
              <a:avLst/>
              <a:gdLst/>
              <a:ahLst/>
              <a:cxnLst/>
              <a:rect l="l" t="t" r="r" b="b"/>
              <a:pathLst>
                <a:path w="1021079" h="242569">
                  <a:moveTo>
                    <a:pt x="0" y="40386"/>
                  </a:moveTo>
                  <a:lnTo>
                    <a:pt x="3167" y="24645"/>
                  </a:lnTo>
                  <a:lnTo>
                    <a:pt x="11811" y="11811"/>
                  </a:lnTo>
                  <a:lnTo>
                    <a:pt x="24645" y="3167"/>
                  </a:lnTo>
                  <a:lnTo>
                    <a:pt x="40386" y="0"/>
                  </a:lnTo>
                  <a:lnTo>
                    <a:pt x="980694" y="0"/>
                  </a:lnTo>
                  <a:lnTo>
                    <a:pt x="996434" y="3167"/>
                  </a:lnTo>
                  <a:lnTo>
                    <a:pt x="1009269" y="11811"/>
                  </a:lnTo>
                  <a:lnTo>
                    <a:pt x="1017912" y="24645"/>
                  </a:lnTo>
                  <a:lnTo>
                    <a:pt x="1021080" y="40386"/>
                  </a:lnTo>
                  <a:lnTo>
                    <a:pt x="1021080" y="201930"/>
                  </a:lnTo>
                  <a:lnTo>
                    <a:pt x="1017912" y="217670"/>
                  </a:lnTo>
                  <a:lnTo>
                    <a:pt x="1009269" y="230505"/>
                  </a:lnTo>
                  <a:lnTo>
                    <a:pt x="996434" y="239148"/>
                  </a:lnTo>
                  <a:lnTo>
                    <a:pt x="980694" y="242316"/>
                  </a:lnTo>
                  <a:lnTo>
                    <a:pt x="40386" y="242316"/>
                  </a:lnTo>
                  <a:lnTo>
                    <a:pt x="24645" y="239148"/>
                  </a:lnTo>
                  <a:lnTo>
                    <a:pt x="11811" y="230505"/>
                  </a:lnTo>
                  <a:lnTo>
                    <a:pt x="3167" y="217670"/>
                  </a:lnTo>
                  <a:lnTo>
                    <a:pt x="0" y="201930"/>
                  </a:lnTo>
                  <a:lnTo>
                    <a:pt x="0" y="40386"/>
                  </a:lnTo>
                  <a:close/>
                </a:path>
              </a:pathLst>
            </a:custGeom>
            <a:ln w="9525">
              <a:solidFill>
                <a:srgbClr val="891A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465820" y="1495043"/>
              <a:ext cx="0" cy="3179445"/>
            </a:xfrm>
            <a:custGeom>
              <a:avLst/>
              <a:gdLst/>
              <a:ahLst/>
              <a:cxnLst/>
              <a:rect l="l" t="t" r="r" b="b"/>
              <a:pathLst>
                <a:path h="3179445">
                  <a:moveTo>
                    <a:pt x="0" y="0"/>
                  </a:moveTo>
                  <a:lnTo>
                    <a:pt x="0" y="3179255"/>
                  </a:lnTo>
                </a:path>
              </a:pathLst>
            </a:custGeom>
            <a:ln w="9525">
              <a:solidFill>
                <a:srgbClr val="5E5E5E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08203" y="1445133"/>
            <a:ext cx="374840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u="dashLo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Buku</a:t>
            </a:r>
            <a:r>
              <a:rPr sz="1000" u="dashLo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000" u="dashLo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Garis</a:t>
            </a:r>
            <a:r>
              <a:rPr sz="1000" u="dashLo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000" u="dashLo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Panduan</a:t>
            </a:r>
            <a:r>
              <a:rPr sz="1000" u="dashLo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000" u="dashLo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Pelaksanaan Pembelajaran</a:t>
            </a:r>
            <a:r>
              <a:rPr sz="1000" u="dashLo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000" u="dashLo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Teradun</a:t>
            </a:r>
            <a:r>
              <a:rPr sz="1000" u="dashLo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000" u="dashLo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Gantian</a:t>
            </a:r>
            <a:r>
              <a:rPr sz="1000" spc="-10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 </a:t>
            </a:r>
            <a:r>
              <a:rPr sz="1000" u="dashLo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(Pembelajaran</a:t>
            </a:r>
            <a:r>
              <a:rPr sz="1000" u="dashLo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000" u="dashLo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Dalam</a:t>
            </a:r>
            <a:r>
              <a:rPr sz="1000" u="dashLong" spc="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000" u="dashLo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Talian)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31989" y="2802382"/>
            <a:ext cx="861060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885">
              <a:lnSpc>
                <a:spcPct val="100000"/>
              </a:lnSpc>
              <a:spcBef>
                <a:spcPts val="100"/>
              </a:spcBef>
            </a:pPr>
            <a:r>
              <a:rPr sz="1100" b="1" spc="-20" dirty="0">
                <a:solidFill>
                  <a:srgbClr val="891A4D"/>
                </a:solidFill>
                <a:latin typeface="Arial"/>
                <a:cs typeface="Arial"/>
              </a:rPr>
              <a:t>2021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15"/>
              </a:spcBef>
            </a:pPr>
            <a:r>
              <a:rPr sz="800" spc="-10" dirty="0">
                <a:solidFill>
                  <a:srgbClr val="891A4D"/>
                </a:solidFill>
                <a:latin typeface="Arial"/>
                <a:cs typeface="Arial"/>
              </a:rPr>
              <a:t>Pelaksanaan Pembelajaran </a:t>
            </a:r>
            <a:r>
              <a:rPr sz="800" dirty="0">
                <a:solidFill>
                  <a:srgbClr val="891A4D"/>
                </a:solidFill>
                <a:latin typeface="Arial"/>
                <a:cs typeface="Arial"/>
              </a:rPr>
              <a:t>Teradun </a:t>
            </a:r>
            <a:r>
              <a:rPr sz="800" spc="-10" dirty="0">
                <a:solidFill>
                  <a:srgbClr val="891A4D"/>
                </a:solidFill>
                <a:latin typeface="Arial"/>
                <a:cs typeface="Arial"/>
              </a:rPr>
              <a:t>Gantian </a:t>
            </a:r>
            <a:r>
              <a:rPr sz="800" dirty="0">
                <a:solidFill>
                  <a:srgbClr val="891A4D"/>
                </a:solidFill>
                <a:latin typeface="Arial"/>
                <a:cs typeface="Arial"/>
              </a:rPr>
              <a:t>(PTG)</a:t>
            </a:r>
            <a:r>
              <a:rPr sz="800" spc="-20" dirty="0">
                <a:solidFill>
                  <a:srgbClr val="891A4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891A4D"/>
                </a:solidFill>
                <a:latin typeface="Arial"/>
                <a:cs typeface="Arial"/>
              </a:rPr>
              <a:t>oleh</a:t>
            </a:r>
            <a:r>
              <a:rPr sz="800" spc="5" dirty="0">
                <a:solidFill>
                  <a:srgbClr val="891A4D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891A4D"/>
                </a:solidFill>
                <a:latin typeface="Arial"/>
                <a:cs typeface="Arial"/>
              </a:rPr>
              <a:t>semua </a:t>
            </a:r>
            <a:r>
              <a:rPr sz="800" dirty="0">
                <a:solidFill>
                  <a:srgbClr val="891A4D"/>
                </a:solidFill>
                <a:latin typeface="Arial"/>
                <a:cs typeface="Arial"/>
              </a:rPr>
              <a:t>universiti</a:t>
            </a:r>
            <a:r>
              <a:rPr sz="800" spc="-35" dirty="0">
                <a:solidFill>
                  <a:srgbClr val="891A4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891A4D"/>
                </a:solidFill>
                <a:latin typeface="Arial"/>
                <a:cs typeface="Arial"/>
              </a:rPr>
              <a:t>awam</a:t>
            </a:r>
            <a:r>
              <a:rPr sz="800" spc="-10" dirty="0">
                <a:solidFill>
                  <a:srgbClr val="891A4D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891A4D"/>
                </a:solidFill>
                <a:latin typeface="Arial"/>
                <a:cs typeface="Arial"/>
              </a:rPr>
              <a:t>di</a:t>
            </a:r>
            <a:r>
              <a:rPr sz="800" spc="-10" dirty="0">
                <a:solidFill>
                  <a:srgbClr val="891A4D"/>
                </a:solidFill>
                <a:latin typeface="Arial"/>
                <a:cs typeface="Arial"/>
              </a:rPr>
              <a:t> Malaysia.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37197" y="2175129"/>
            <a:ext cx="792480" cy="51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891A4D"/>
                </a:solidFill>
                <a:latin typeface="Arial"/>
                <a:cs typeface="Arial"/>
              </a:rPr>
              <a:t>Pelaksanaan Pembelajaran </a:t>
            </a:r>
            <a:r>
              <a:rPr sz="800" dirty="0">
                <a:solidFill>
                  <a:srgbClr val="891A4D"/>
                </a:solidFill>
                <a:latin typeface="Arial"/>
                <a:cs typeface="Arial"/>
              </a:rPr>
              <a:t>Teradun </a:t>
            </a:r>
            <a:r>
              <a:rPr sz="800" spc="-10" dirty="0">
                <a:solidFill>
                  <a:srgbClr val="891A4D"/>
                </a:solidFill>
                <a:latin typeface="Arial"/>
                <a:cs typeface="Arial"/>
              </a:rPr>
              <a:t>Gantian </a:t>
            </a:r>
            <a:r>
              <a:rPr sz="800" dirty="0">
                <a:solidFill>
                  <a:srgbClr val="891A4D"/>
                </a:solidFill>
                <a:latin typeface="Arial"/>
                <a:cs typeface="Arial"/>
              </a:rPr>
              <a:t>(PTG)</a:t>
            </a:r>
            <a:r>
              <a:rPr sz="800" spc="-20" dirty="0">
                <a:solidFill>
                  <a:srgbClr val="891A4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891A4D"/>
                </a:solidFill>
                <a:latin typeface="Arial"/>
                <a:cs typeface="Arial"/>
              </a:rPr>
              <a:t>di </a:t>
            </a:r>
            <a:r>
              <a:rPr sz="800" spc="-25" dirty="0">
                <a:solidFill>
                  <a:srgbClr val="891A4D"/>
                </a:solidFill>
                <a:latin typeface="Arial"/>
                <a:cs typeface="Arial"/>
              </a:rPr>
              <a:t>UMP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408420" y="2781300"/>
            <a:ext cx="1022985" cy="242570"/>
          </a:xfrm>
          <a:custGeom>
            <a:avLst/>
            <a:gdLst/>
            <a:ahLst/>
            <a:cxnLst/>
            <a:rect l="l" t="t" r="r" b="b"/>
            <a:pathLst>
              <a:path w="1022984" h="242569">
                <a:moveTo>
                  <a:pt x="982218" y="0"/>
                </a:moveTo>
                <a:lnTo>
                  <a:pt x="40386" y="0"/>
                </a:lnTo>
                <a:lnTo>
                  <a:pt x="24645" y="3167"/>
                </a:lnTo>
                <a:lnTo>
                  <a:pt x="11811" y="11811"/>
                </a:lnTo>
                <a:lnTo>
                  <a:pt x="3167" y="24645"/>
                </a:lnTo>
                <a:lnTo>
                  <a:pt x="0" y="40386"/>
                </a:lnTo>
                <a:lnTo>
                  <a:pt x="0" y="201930"/>
                </a:lnTo>
                <a:lnTo>
                  <a:pt x="3167" y="217670"/>
                </a:lnTo>
                <a:lnTo>
                  <a:pt x="11811" y="230505"/>
                </a:lnTo>
                <a:lnTo>
                  <a:pt x="24645" y="239148"/>
                </a:lnTo>
                <a:lnTo>
                  <a:pt x="40386" y="242316"/>
                </a:lnTo>
                <a:lnTo>
                  <a:pt x="982218" y="242316"/>
                </a:lnTo>
                <a:lnTo>
                  <a:pt x="997958" y="239148"/>
                </a:lnTo>
                <a:lnTo>
                  <a:pt x="1010793" y="230505"/>
                </a:lnTo>
                <a:lnTo>
                  <a:pt x="1019436" y="217670"/>
                </a:lnTo>
                <a:lnTo>
                  <a:pt x="1022604" y="201930"/>
                </a:lnTo>
                <a:lnTo>
                  <a:pt x="1022604" y="40386"/>
                </a:lnTo>
                <a:lnTo>
                  <a:pt x="1019436" y="24645"/>
                </a:lnTo>
                <a:lnTo>
                  <a:pt x="1010793" y="11811"/>
                </a:lnTo>
                <a:lnTo>
                  <a:pt x="997958" y="3167"/>
                </a:lnTo>
                <a:lnTo>
                  <a:pt x="982218" y="0"/>
                </a:lnTo>
                <a:close/>
              </a:path>
            </a:pathLst>
          </a:custGeom>
          <a:solidFill>
            <a:srgbClr val="891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752335" y="2802382"/>
            <a:ext cx="3365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7014" y="1155191"/>
            <a:ext cx="1127760" cy="259079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666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25"/>
              </a:spcBef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Sumber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28561" y="4209084"/>
            <a:ext cx="1837689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Arial"/>
                <a:cs typeface="Arial"/>
              </a:rPr>
              <a:t>Substitute</a:t>
            </a:r>
            <a:r>
              <a:rPr sz="1050" b="1" spc="-5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Blended</a:t>
            </a:r>
            <a:r>
              <a:rPr sz="1050" b="1" spc="-50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Learning </a:t>
            </a:r>
            <a:r>
              <a:rPr sz="1050" b="1" dirty="0">
                <a:latin typeface="Arial"/>
                <a:cs typeface="Arial"/>
              </a:rPr>
              <a:t>(SBL</a:t>
            </a:r>
            <a:r>
              <a:rPr sz="1050" dirty="0">
                <a:latin typeface="Arial"/>
                <a:cs typeface="Arial"/>
              </a:rPr>
              <a:t>)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/</a:t>
            </a:r>
            <a:r>
              <a:rPr sz="1050" spc="-10" dirty="0">
                <a:latin typeface="Arial"/>
                <a:cs typeface="Arial"/>
              </a:rPr>
              <a:t> Pembelajaran</a:t>
            </a:r>
            <a:r>
              <a:rPr sz="1050" spc="50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Teradun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Gantian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(PTG)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84045" y="783335"/>
            <a:ext cx="8425815" cy="0"/>
          </a:xfrm>
          <a:custGeom>
            <a:avLst/>
            <a:gdLst/>
            <a:ahLst/>
            <a:cxnLst/>
            <a:rect l="l" t="t" r="r" b="b"/>
            <a:pathLst>
              <a:path w="8425815">
                <a:moveTo>
                  <a:pt x="0" y="0"/>
                </a:moveTo>
                <a:lnTo>
                  <a:pt x="8425563" y="0"/>
                </a:lnTo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456083" y="345389"/>
            <a:ext cx="162941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000000"/>
                </a:solidFill>
              </a:rPr>
              <a:t>LATARBELAKANG</a:t>
            </a:r>
            <a:endParaRPr sz="1400"/>
          </a:p>
        </p:txBody>
      </p:sp>
      <p:sp>
        <p:nvSpPr>
          <p:cNvPr id="23" name="object 23"/>
          <p:cNvSpPr txBox="1"/>
          <p:nvPr/>
        </p:nvSpPr>
        <p:spPr>
          <a:xfrm>
            <a:off x="7211314" y="4844781"/>
            <a:ext cx="55118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SLIDE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900" spc="-50" dirty="0">
                <a:solidFill>
                  <a:srgbClr val="FFFFFF"/>
                </a:solidFill>
                <a:latin typeface="Arial"/>
                <a:cs typeface="Arial"/>
              </a:rPr>
              <a:t>2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04770" y="3513073"/>
            <a:ext cx="340995" cy="516255"/>
            <a:chOff x="2604770" y="3513073"/>
            <a:chExt cx="340995" cy="516255"/>
          </a:xfrm>
        </p:grpSpPr>
        <p:sp>
          <p:nvSpPr>
            <p:cNvPr id="3" name="object 3"/>
            <p:cNvSpPr/>
            <p:nvPr/>
          </p:nvSpPr>
          <p:spPr>
            <a:xfrm>
              <a:off x="2617470" y="3525773"/>
              <a:ext cx="315595" cy="490855"/>
            </a:xfrm>
            <a:custGeom>
              <a:avLst/>
              <a:gdLst/>
              <a:ahLst/>
              <a:cxnLst/>
              <a:rect l="l" t="t" r="r" b="b"/>
              <a:pathLst>
                <a:path w="315594" h="490854">
                  <a:moveTo>
                    <a:pt x="262890" y="0"/>
                  </a:moveTo>
                  <a:lnTo>
                    <a:pt x="52578" y="0"/>
                  </a:lnTo>
                  <a:lnTo>
                    <a:pt x="32093" y="4125"/>
                  </a:lnTo>
                  <a:lnTo>
                    <a:pt x="15382" y="15382"/>
                  </a:lnTo>
                  <a:lnTo>
                    <a:pt x="4125" y="32093"/>
                  </a:lnTo>
                  <a:lnTo>
                    <a:pt x="0" y="52578"/>
                  </a:lnTo>
                  <a:lnTo>
                    <a:pt x="0" y="438148"/>
                  </a:lnTo>
                  <a:lnTo>
                    <a:pt x="4125" y="458612"/>
                  </a:lnTo>
                  <a:lnTo>
                    <a:pt x="15382" y="475326"/>
                  </a:lnTo>
                  <a:lnTo>
                    <a:pt x="32093" y="486597"/>
                  </a:lnTo>
                  <a:lnTo>
                    <a:pt x="52578" y="490730"/>
                  </a:lnTo>
                  <a:lnTo>
                    <a:pt x="262890" y="490730"/>
                  </a:lnTo>
                  <a:lnTo>
                    <a:pt x="283374" y="486597"/>
                  </a:lnTo>
                  <a:lnTo>
                    <a:pt x="300085" y="475326"/>
                  </a:lnTo>
                  <a:lnTo>
                    <a:pt x="311342" y="458612"/>
                  </a:lnTo>
                  <a:lnTo>
                    <a:pt x="315468" y="438148"/>
                  </a:lnTo>
                  <a:lnTo>
                    <a:pt x="315468" y="52578"/>
                  </a:lnTo>
                  <a:lnTo>
                    <a:pt x="311342" y="32093"/>
                  </a:lnTo>
                  <a:lnTo>
                    <a:pt x="300085" y="15382"/>
                  </a:lnTo>
                  <a:lnTo>
                    <a:pt x="283374" y="4125"/>
                  </a:lnTo>
                  <a:lnTo>
                    <a:pt x="262890" y="0"/>
                  </a:lnTo>
                  <a:close/>
                </a:path>
              </a:pathLst>
            </a:custGeom>
            <a:solidFill>
              <a:srgbClr val="00A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17470" y="3525773"/>
              <a:ext cx="315595" cy="490855"/>
            </a:xfrm>
            <a:custGeom>
              <a:avLst/>
              <a:gdLst/>
              <a:ahLst/>
              <a:cxnLst/>
              <a:rect l="l" t="t" r="r" b="b"/>
              <a:pathLst>
                <a:path w="315594" h="490854">
                  <a:moveTo>
                    <a:pt x="0" y="52578"/>
                  </a:moveTo>
                  <a:lnTo>
                    <a:pt x="4125" y="32093"/>
                  </a:lnTo>
                  <a:lnTo>
                    <a:pt x="15382" y="15382"/>
                  </a:lnTo>
                  <a:lnTo>
                    <a:pt x="32093" y="4125"/>
                  </a:lnTo>
                  <a:lnTo>
                    <a:pt x="52578" y="0"/>
                  </a:lnTo>
                  <a:lnTo>
                    <a:pt x="262890" y="0"/>
                  </a:lnTo>
                  <a:lnTo>
                    <a:pt x="283374" y="4125"/>
                  </a:lnTo>
                  <a:lnTo>
                    <a:pt x="300085" y="15382"/>
                  </a:lnTo>
                  <a:lnTo>
                    <a:pt x="311342" y="32093"/>
                  </a:lnTo>
                  <a:lnTo>
                    <a:pt x="315468" y="52578"/>
                  </a:lnTo>
                  <a:lnTo>
                    <a:pt x="315468" y="438148"/>
                  </a:lnTo>
                  <a:lnTo>
                    <a:pt x="311342" y="458612"/>
                  </a:lnTo>
                  <a:lnTo>
                    <a:pt x="300085" y="475326"/>
                  </a:lnTo>
                  <a:lnTo>
                    <a:pt x="283374" y="486597"/>
                  </a:lnTo>
                  <a:lnTo>
                    <a:pt x="262890" y="490730"/>
                  </a:lnTo>
                  <a:lnTo>
                    <a:pt x="52578" y="490730"/>
                  </a:lnTo>
                  <a:lnTo>
                    <a:pt x="32093" y="486597"/>
                  </a:lnTo>
                  <a:lnTo>
                    <a:pt x="15382" y="475326"/>
                  </a:lnTo>
                  <a:lnTo>
                    <a:pt x="4125" y="458612"/>
                  </a:lnTo>
                  <a:lnTo>
                    <a:pt x="0" y="438148"/>
                  </a:lnTo>
                  <a:lnTo>
                    <a:pt x="0" y="52578"/>
                  </a:lnTo>
                  <a:close/>
                </a:path>
              </a:pathLst>
            </a:custGeom>
            <a:ln w="254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77668" y="3774947"/>
              <a:ext cx="196595" cy="1767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7668" y="3558541"/>
              <a:ext cx="196595" cy="17678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2604770" y="4073907"/>
            <a:ext cx="340995" cy="518159"/>
            <a:chOff x="2604770" y="4073907"/>
            <a:chExt cx="340995" cy="518159"/>
          </a:xfrm>
        </p:grpSpPr>
        <p:sp>
          <p:nvSpPr>
            <p:cNvPr id="8" name="object 8"/>
            <p:cNvSpPr/>
            <p:nvPr/>
          </p:nvSpPr>
          <p:spPr>
            <a:xfrm>
              <a:off x="2617470" y="4086607"/>
              <a:ext cx="315595" cy="492759"/>
            </a:xfrm>
            <a:custGeom>
              <a:avLst/>
              <a:gdLst/>
              <a:ahLst/>
              <a:cxnLst/>
              <a:rect l="l" t="t" r="r" b="b"/>
              <a:pathLst>
                <a:path w="315594" h="492760">
                  <a:moveTo>
                    <a:pt x="262890" y="0"/>
                  </a:moveTo>
                  <a:lnTo>
                    <a:pt x="52578" y="0"/>
                  </a:lnTo>
                  <a:lnTo>
                    <a:pt x="32093" y="4132"/>
                  </a:lnTo>
                  <a:lnTo>
                    <a:pt x="15382" y="15401"/>
                  </a:lnTo>
                  <a:lnTo>
                    <a:pt x="4125" y="32113"/>
                  </a:lnTo>
                  <a:lnTo>
                    <a:pt x="0" y="52575"/>
                  </a:lnTo>
                  <a:lnTo>
                    <a:pt x="0" y="439672"/>
                  </a:lnTo>
                  <a:lnTo>
                    <a:pt x="4125" y="460135"/>
                  </a:lnTo>
                  <a:lnTo>
                    <a:pt x="15382" y="476847"/>
                  </a:lnTo>
                  <a:lnTo>
                    <a:pt x="32093" y="488115"/>
                  </a:lnTo>
                  <a:lnTo>
                    <a:pt x="52578" y="492248"/>
                  </a:lnTo>
                  <a:lnTo>
                    <a:pt x="262890" y="492248"/>
                  </a:lnTo>
                  <a:lnTo>
                    <a:pt x="283374" y="488115"/>
                  </a:lnTo>
                  <a:lnTo>
                    <a:pt x="300085" y="476847"/>
                  </a:lnTo>
                  <a:lnTo>
                    <a:pt x="311342" y="460135"/>
                  </a:lnTo>
                  <a:lnTo>
                    <a:pt x="315468" y="439672"/>
                  </a:lnTo>
                  <a:lnTo>
                    <a:pt x="315468" y="52575"/>
                  </a:lnTo>
                  <a:lnTo>
                    <a:pt x="311342" y="32113"/>
                  </a:lnTo>
                  <a:lnTo>
                    <a:pt x="300085" y="15401"/>
                  </a:lnTo>
                  <a:lnTo>
                    <a:pt x="283374" y="4132"/>
                  </a:lnTo>
                  <a:lnTo>
                    <a:pt x="262890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17470" y="4086607"/>
              <a:ext cx="315595" cy="492759"/>
            </a:xfrm>
            <a:custGeom>
              <a:avLst/>
              <a:gdLst/>
              <a:ahLst/>
              <a:cxnLst/>
              <a:rect l="l" t="t" r="r" b="b"/>
              <a:pathLst>
                <a:path w="315594" h="492760">
                  <a:moveTo>
                    <a:pt x="0" y="52575"/>
                  </a:moveTo>
                  <a:lnTo>
                    <a:pt x="4125" y="32113"/>
                  </a:lnTo>
                  <a:lnTo>
                    <a:pt x="15382" y="15401"/>
                  </a:lnTo>
                  <a:lnTo>
                    <a:pt x="32093" y="4132"/>
                  </a:lnTo>
                  <a:lnTo>
                    <a:pt x="52578" y="0"/>
                  </a:lnTo>
                  <a:lnTo>
                    <a:pt x="262890" y="0"/>
                  </a:lnTo>
                  <a:lnTo>
                    <a:pt x="283374" y="4132"/>
                  </a:lnTo>
                  <a:lnTo>
                    <a:pt x="300085" y="15401"/>
                  </a:lnTo>
                  <a:lnTo>
                    <a:pt x="311342" y="32113"/>
                  </a:lnTo>
                  <a:lnTo>
                    <a:pt x="315468" y="52575"/>
                  </a:lnTo>
                  <a:lnTo>
                    <a:pt x="315468" y="439672"/>
                  </a:lnTo>
                  <a:lnTo>
                    <a:pt x="311342" y="460135"/>
                  </a:lnTo>
                  <a:lnTo>
                    <a:pt x="300085" y="476847"/>
                  </a:lnTo>
                  <a:lnTo>
                    <a:pt x="283374" y="488115"/>
                  </a:lnTo>
                  <a:lnTo>
                    <a:pt x="262890" y="492248"/>
                  </a:lnTo>
                  <a:lnTo>
                    <a:pt x="52578" y="492248"/>
                  </a:lnTo>
                  <a:lnTo>
                    <a:pt x="32093" y="488115"/>
                  </a:lnTo>
                  <a:lnTo>
                    <a:pt x="15382" y="476847"/>
                  </a:lnTo>
                  <a:lnTo>
                    <a:pt x="4125" y="460135"/>
                  </a:lnTo>
                  <a:lnTo>
                    <a:pt x="0" y="439672"/>
                  </a:lnTo>
                  <a:lnTo>
                    <a:pt x="0" y="52575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1384" y="4125467"/>
              <a:ext cx="172211" cy="15697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77668" y="4335779"/>
              <a:ext cx="196595" cy="17830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992627" y="3576954"/>
            <a:ext cx="10248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Arial"/>
                <a:cs typeface="Arial"/>
              </a:rPr>
              <a:t>Weeks: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6,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10, </a:t>
            </a:r>
            <a:r>
              <a:rPr sz="1050" spc="-25" dirty="0">
                <a:latin typeface="Arial"/>
                <a:cs typeface="Arial"/>
              </a:rPr>
              <a:t>11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94791" y="4107279"/>
            <a:ext cx="13944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Arial"/>
                <a:cs typeface="Arial"/>
              </a:rPr>
              <a:t>Weeks: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5,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6,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7,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8,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9,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10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613914" y="881125"/>
            <a:ext cx="340995" cy="516255"/>
            <a:chOff x="2613914" y="881125"/>
            <a:chExt cx="340995" cy="516255"/>
          </a:xfrm>
        </p:grpSpPr>
        <p:sp>
          <p:nvSpPr>
            <p:cNvPr id="15" name="object 15"/>
            <p:cNvSpPr/>
            <p:nvPr/>
          </p:nvSpPr>
          <p:spPr>
            <a:xfrm>
              <a:off x="2626614" y="893825"/>
              <a:ext cx="315595" cy="490855"/>
            </a:xfrm>
            <a:custGeom>
              <a:avLst/>
              <a:gdLst/>
              <a:ahLst/>
              <a:cxnLst/>
              <a:rect l="l" t="t" r="r" b="b"/>
              <a:pathLst>
                <a:path w="315594" h="490855">
                  <a:moveTo>
                    <a:pt x="262890" y="0"/>
                  </a:moveTo>
                  <a:lnTo>
                    <a:pt x="52578" y="0"/>
                  </a:lnTo>
                  <a:lnTo>
                    <a:pt x="32093" y="4125"/>
                  </a:lnTo>
                  <a:lnTo>
                    <a:pt x="15382" y="15382"/>
                  </a:lnTo>
                  <a:lnTo>
                    <a:pt x="4125" y="32093"/>
                  </a:lnTo>
                  <a:lnTo>
                    <a:pt x="0" y="52578"/>
                  </a:lnTo>
                  <a:lnTo>
                    <a:pt x="0" y="438150"/>
                  </a:lnTo>
                  <a:lnTo>
                    <a:pt x="4125" y="458634"/>
                  </a:lnTo>
                  <a:lnTo>
                    <a:pt x="15382" y="475345"/>
                  </a:lnTo>
                  <a:lnTo>
                    <a:pt x="32093" y="486602"/>
                  </a:lnTo>
                  <a:lnTo>
                    <a:pt x="52578" y="490728"/>
                  </a:lnTo>
                  <a:lnTo>
                    <a:pt x="262890" y="490728"/>
                  </a:lnTo>
                  <a:lnTo>
                    <a:pt x="283374" y="486602"/>
                  </a:lnTo>
                  <a:lnTo>
                    <a:pt x="300085" y="475345"/>
                  </a:lnTo>
                  <a:lnTo>
                    <a:pt x="311342" y="458634"/>
                  </a:lnTo>
                  <a:lnTo>
                    <a:pt x="315468" y="438150"/>
                  </a:lnTo>
                  <a:lnTo>
                    <a:pt x="315468" y="52578"/>
                  </a:lnTo>
                  <a:lnTo>
                    <a:pt x="311342" y="32093"/>
                  </a:lnTo>
                  <a:lnTo>
                    <a:pt x="300085" y="15382"/>
                  </a:lnTo>
                  <a:lnTo>
                    <a:pt x="283374" y="4125"/>
                  </a:lnTo>
                  <a:lnTo>
                    <a:pt x="262890" y="0"/>
                  </a:lnTo>
                  <a:close/>
                </a:path>
              </a:pathLst>
            </a:custGeom>
            <a:solidFill>
              <a:srgbClr val="00A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26614" y="893825"/>
              <a:ext cx="315595" cy="490855"/>
            </a:xfrm>
            <a:custGeom>
              <a:avLst/>
              <a:gdLst/>
              <a:ahLst/>
              <a:cxnLst/>
              <a:rect l="l" t="t" r="r" b="b"/>
              <a:pathLst>
                <a:path w="315594" h="490855">
                  <a:moveTo>
                    <a:pt x="0" y="52578"/>
                  </a:moveTo>
                  <a:lnTo>
                    <a:pt x="4125" y="32093"/>
                  </a:lnTo>
                  <a:lnTo>
                    <a:pt x="15382" y="15382"/>
                  </a:lnTo>
                  <a:lnTo>
                    <a:pt x="32093" y="4125"/>
                  </a:lnTo>
                  <a:lnTo>
                    <a:pt x="52578" y="0"/>
                  </a:lnTo>
                  <a:lnTo>
                    <a:pt x="262890" y="0"/>
                  </a:lnTo>
                  <a:lnTo>
                    <a:pt x="283374" y="4125"/>
                  </a:lnTo>
                  <a:lnTo>
                    <a:pt x="300085" y="15382"/>
                  </a:lnTo>
                  <a:lnTo>
                    <a:pt x="311342" y="32093"/>
                  </a:lnTo>
                  <a:lnTo>
                    <a:pt x="315468" y="52578"/>
                  </a:lnTo>
                  <a:lnTo>
                    <a:pt x="315468" y="438150"/>
                  </a:lnTo>
                  <a:lnTo>
                    <a:pt x="311342" y="458634"/>
                  </a:lnTo>
                  <a:lnTo>
                    <a:pt x="300085" y="475345"/>
                  </a:lnTo>
                  <a:lnTo>
                    <a:pt x="283374" y="486602"/>
                  </a:lnTo>
                  <a:lnTo>
                    <a:pt x="262890" y="490728"/>
                  </a:lnTo>
                  <a:lnTo>
                    <a:pt x="52578" y="490728"/>
                  </a:lnTo>
                  <a:lnTo>
                    <a:pt x="32093" y="486602"/>
                  </a:lnTo>
                  <a:lnTo>
                    <a:pt x="15382" y="475345"/>
                  </a:lnTo>
                  <a:lnTo>
                    <a:pt x="4125" y="458634"/>
                  </a:lnTo>
                  <a:lnTo>
                    <a:pt x="0" y="438150"/>
                  </a:lnTo>
                  <a:lnTo>
                    <a:pt x="0" y="52578"/>
                  </a:lnTo>
                  <a:close/>
                </a:path>
              </a:pathLst>
            </a:custGeom>
            <a:ln w="254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86812" y="1143002"/>
              <a:ext cx="196592" cy="17830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6812" y="926593"/>
              <a:ext cx="196592" cy="176782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2613914" y="1443481"/>
            <a:ext cx="340995" cy="516255"/>
            <a:chOff x="2613914" y="1443481"/>
            <a:chExt cx="340995" cy="516255"/>
          </a:xfrm>
        </p:grpSpPr>
        <p:sp>
          <p:nvSpPr>
            <p:cNvPr id="20" name="object 20"/>
            <p:cNvSpPr/>
            <p:nvPr/>
          </p:nvSpPr>
          <p:spPr>
            <a:xfrm>
              <a:off x="2626614" y="1456181"/>
              <a:ext cx="315595" cy="490855"/>
            </a:xfrm>
            <a:custGeom>
              <a:avLst/>
              <a:gdLst/>
              <a:ahLst/>
              <a:cxnLst/>
              <a:rect l="l" t="t" r="r" b="b"/>
              <a:pathLst>
                <a:path w="315594" h="490855">
                  <a:moveTo>
                    <a:pt x="262890" y="0"/>
                  </a:moveTo>
                  <a:lnTo>
                    <a:pt x="52578" y="0"/>
                  </a:lnTo>
                  <a:lnTo>
                    <a:pt x="32093" y="4125"/>
                  </a:lnTo>
                  <a:lnTo>
                    <a:pt x="15382" y="15382"/>
                  </a:lnTo>
                  <a:lnTo>
                    <a:pt x="4125" y="32093"/>
                  </a:lnTo>
                  <a:lnTo>
                    <a:pt x="0" y="52578"/>
                  </a:lnTo>
                  <a:lnTo>
                    <a:pt x="0" y="438150"/>
                  </a:lnTo>
                  <a:lnTo>
                    <a:pt x="4125" y="458634"/>
                  </a:lnTo>
                  <a:lnTo>
                    <a:pt x="15382" y="475345"/>
                  </a:lnTo>
                  <a:lnTo>
                    <a:pt x="32093" y="486602"/>
                  </a:lnTo>
                  <a:lnTo>
                    <a:pt x="52578" y="490728"/>
                  </a:lnTo>
                  <a:lnTo>
                    <a:pt x="262890" y="490728"/>
                  </a:lnTo>
                  <a:lnTo>
                    <a:pt x="283374" y="486602"/>
                  </a:lnTo>
                  <a:lnTo>
                    <a:pt x="300085" y="475345"/>
                  </a:lnTo>
                  <a:lnTo>
                    <a:pt x="311342" y="458634"/>
                  </a:lnTo>
                  <a:lnTo>
                    <a:pt x="315468" y="438150"/>
                  </a:lnTo>
                  <a:lnTo>
                    <a:pt x="315468" y="52578"/>
                  </a:lnTo>
                  <a:lnTo>
                    <a:pt x="311342" y="32093"/>
                  </a:lnTo>
                  <a:lnTo>
                    <a:pt x="300085" y="15382"/>
                  </a:lnTo>
                  <a:lnTo>
                    <a:pt x="283374" y="4125"/>
                  </a:lnTo>
                  <a:lnTo>
                    <a:pt x="262890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26614" y="1456181"/>
              <a:ext cx="315595" cy="490855"/>
            </a:xfrm>
            <a:custGeom>
              <a:avLst/>
              <a:gdLst/>
              <a:ahLst/>
              <a:cxnLst/>
              <a:rect l="l" t="t" r="r" b="b"/>
              <a:pathLst>
                <a:path w="315594" h="490855">
                  <a:moveTo>
                    <a:pt x="0" y="52578"/>
                  </a:moveTo>
                  <a:lnTo>
                    <a:pt x="4125" y="32093"/>
                  </a:lnTo>
                  <a:lnTo>
                    <a:pt x="15382" y="15382"/>
                  </a:lnTo>
                  <a:lnTo>
                    <a:pt x="32093" y="4125"/>
                  </a:lnTo>
                  <a:lnTo>
                    <a:pt x="52578" y="0"/>
                  </a:lnTo>
                  <a:lnTo>
                    <a:pt x="262890" y="0"/>
                  </a:lnTo>
                  <a:lnTo>
                    <a:pt x="283374" y="4125"/>
                  </a:lnTo>
                  <a:lnTo>
                    <a:pt x="300085" y="15382"/>
                  </a:lnTo>
                  <a:lnTo>
                    <a:pt x="311342" y="32093"/>
                  </a:lnTo>
                  <a:lnTo>
                    <a:pt x="315468" y="52578"/>
                  </a:lnTo>
                  <a:lnTo>
                    <a:pt x="315468" y="438150"/>
                  </a:lnTo>
                  <a:lnTo>
                    <a:pt x="311342" y="458634"/>
                  </a:lnTo>
                  <a:lnTo>
                    <a:pt x="300085" y="475345"/>
                  </a:lnTo>
                  <a:lnTo>
                    <a:pt x="283374" y="486602"/>
                  </a:lnTo>
                  <a:lnTo>
                    <a:pt x="262890" y="490728"/>
                  </a:lnTo>
                  <a:lnTo>
                    <a:pt x="52578" y="490728"/>
                  </a:lnTo>
                  <a:lnTo>
                    <a:pt x="32093" y="486602"/>
                  </a:lnTo>
                  <a:lnTo>
                    <a:pt x="15382" y="475345"/>
                  </a:lnTo>
                  <a:lnTo>
                    <a:pt x="4125" y="458634"/>
                  </a:lnTo>
                  <a:lnTo>
                    <a:pt x="0" y="438150"/>
                  </a:lnTo>
                  <a:lnTo>
                    <a:pt x="0" y="52578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00528" y="1493520"/>
              <a:ext cx="172211" cy="1569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86812" y="1705357"/>
              <a:ext cx="196592" cy="176782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3016757" y="956309"/>
            <a:ext cx="121285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Arial"/>
                <a:cs typeface="Arial"/>
              </a:rPr>
              <a:t>Weeks: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1,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2,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10, </a:t>
            </a:r>
            <a:r>
              <a:rPr sz="1050" spc="-25" dirty="0">
                <a:latin typeface="Arial"/>
                <a:cs typeface="Arial"/>
              </a:rPr>
              <a:t>11,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50" dirty="0">
                <a:latin typeface="Arial"/>
                <a:cs typeface="Arial"/>
              </a:rPr>
              <a:t>12,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13,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14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57317" y="803909"/>
            <a:ext cx="232918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006FC0"/>
                </a:solidFill>
                <a:latin typeface="Arial"/>
                <a:cs typeface="Arial"/>
              </a:rPr>
              <a:t>Online</a:t>
            </a:r>
            <a:r>
              <a:rPr sz="105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06FC0"/>
                </a:solidFill>
                <a:latin typeface="Arial"/>
                <a:cs typeface="Arial"/>
              </a:rPr>
              <a:t>Class</a:t>
            </a:r>
            <a:r>
              <a:rPr sz="105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06FC0"/>
                </a:solidFill>
                <a:latin typeface="Arial"/>
                <a:cs typeface="Arial"/>
              </a:rPr>
              <a:t>+</a:t>
            </a:r>
            <a:r>
              <a:rPr sz="105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06FC0"/>
                </a:solidFill>
                <a:latin typeface="Arial"/>
                <a:cs typeface="Arial"/>
              </a:rPr>
              <a:t>self</a:t>
            </a:r>
            <a:r>
              <a:rPr sz="105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06FC0"/>
                </a:solidFill>
                <a:latin typeface="Arial"/>
                <a:cs typeface="Arial"/>
              </a:rPr>
              <a:t>learning</a:t>
            </a:r>
            <a:r>
              <a:rPr sz="1050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06FC0"/>
                </a:solidFill>
                <a:latin typeface="Arial"/>
                <a:cs typeface="Arial"/>
              </a:rPr>
              <a:t>=</a:t>
            </a:r>
            <a:r>
              <a:rPr sz="105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en-US" sz="1050" spc="-10" dirty="0">
                <a:solidFill>
                  <a:srgbClr val="006FC0"/>
                </a:solidFill>
                <a:latin typeface="Arial"/>
                <a:cs typeface="Arial"/>
              </a:rPr>
              <a:t>24</a:t>
            </a:r>
            <a:r>
              <a:rPr sz="1050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06FC0"/>
                </a:solidFill>
                <a:latin typeface="Arial"/>
                <a:cs typeface="Arial"/>
              </a:rPr>
              <a:t>hours</a:t>
            </a:r>
            <a:endParaRPr sz="1050" dirty="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613914" y="2293873"/>
            <a:ext cx="340995" cy="516255"/>
            <a:chOff x="2613914" y="2293873"/>
            <a:chExt cx="340995" cy="516255"/>
          </a:xfrm>
        </p:grpSpPr>
        <p:sp>
          <p:nvSpPr>
            <p:cNvPr id="27" name="object 27"/>
            <p:cNvSpPr/>
            <p:nvPr/>
          </p:nvSpPr>
          <p:spPr>
            <a:xfrm>
              <a:off x="2626614" y="2306573"/>
              <a:ext cx="315595" cy="490855"/>
            </a:xfrm>
            <a:custGeom>
              <a:avLst/>
              <a:gdLst/>
              <a:ahLst/>
              <a:cxnLst/>
              <a:rect l="l" t="t" r="r" b="b"/>
              <a:pathLst>
                <a:path w="315594" h="490855">
                  <a:moveTo>
                    <a:pt x="262890" y="0"/>
                  </a:moveTo>
                  <a:lnTo>
                    <a:pt x="52578" y="0"/>
                  </a:lnTo>
                  <a:lnTo>
                    <a:pt x="32093" y="4125"/>
                  </a:lnTo>
                  <a:lnTo>
                    <a:pt x="15382" y="15382"/>
                  </a:lnTo>
                  <a:lnTo>
                    <a:pt x="4125" y="32093"/>
                  </a:lnTo>
                  <a:lnTo>
                    <a:pt x="0" y="52578"/>
                  </a:lnTo>
                  <a:lnTo>
                    <a:pt x="0" y="438150"/>
                  </a:lnTo>
                  <a:lnTo>
                    <a:pt x="4125" y="458634"/>
                  </a:lnTo>
                  <a:lnTo>
                    <a:pt x="15382" y="475345"/>
                  </a:lnTo>
                  <a:lnTo>
                    <a:pt x="32093" y="486602"/>
                  </a:lnTo>
                  <a:lnTo>
                    <a:pt x="52578" y="490728"/>
                  </a:lnTo>
                  <a:lnTo>
                    <a:pt x="262890" y="490728"/>
                  </a:lnTo>
                  <a:lnTo>
                    <a:pt x="283374" y="486602"/>
                  </a:lnTo>
                  <a:lnTo>
                    <a:pt x="300085" y="475345"/>
                  </a:lnTo>
                  <a:lnTo>
                    <a:pt x="311342" y="458634"/>
                  </a:lnTo>
                  <a:lnTo>
                    <a:pt x="315468" y="438150"/>
                  </a:lnTo>
                  <a:lnTo>
                    <a:pt x="315468" y="52578"/>
                  </a:lnTo>
                  <a:lnTo>
                    <a:pt x="311342" y="32093"/>
                  </a:lnTo>
                  <a:lnTo>
                    <a:pt x="300085" y="15382"/>
                  </a:lnTo>
                  <a:lnTo>
                    <a:pt x="283374" y="4125"/>
                  </a:lnTo>
                  <a:lnTo>
                    <a:pt x="262890" y="0"/>
                  </a:lnTo>
                  <a:close/>
                </a:path>
              </a:pathLst>
            </a:custGeom>
            <a:solidFill>
              <a:srgbClr val="00A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26614" y="2306573"/>
              <a:ext cx="315595" cy="490855"/>
            </a:xfrm>
            <a:custGeom>
              <a:avLst/>
              <a:gdLst/>
              <a:ahLst/>
              <a:cxnLst/>
              <a:rect l="l" t="t" r="r" b="b"/>
              <a:pathLst>
                <a:path w="315594" h="490855">
                  <a:moveTo>
                    <a:pt x="0" y="52578"/>
                  </a:moveTo>
                  <a:lnTo>
                    <a:pt x="4125" y="32093"/>
                  </a:lnTo>
                  <a:lnTo>
                    <a:pt x="15382" y="15382"/>
                  </a:lnTo>
                  <a:lnTo>
                    <a:pt x="32093" y="4125"/>
                  </a:lnTo>
                  <a:lnTo>
                    <a:pt x="52578" y="0"/>
                  </a:lnTo>
                  <a:lnTo>
                    <a:pt x="262890" y="0"/>
                  </a:lnTo>
                  <a:lnTo>
                    <a:pt x="283374" y="4125"/>
                  </a:lnTo>
                  <a:lnTo>
                    <a:pt x="300085" y="15382"/>
                  </a:lnTo>
                  <a:lnTo>
                    <a:pt x="311342" y="32093"/>
                  </a:lnTo>
                  <a:lnTo>
                    <a:pt x="315468" y="52578"/>
                  </a:lnTo>
                  <a:lnTo>
                    <a:pt x="315468" y="438150"/>
                  </a:lnTo>
                  <a:lnTo>
                    <a:pt x="311342" y="458634"/>
                  </a:lnTo>
                  <a:lnTo>
                    <a:pt x="300085" y="475345"/>
                  </a:lnTo>
                  <a:lnTo>
                    <a:pt x="283374" y="486602"/>
                  </a:lnTo>
                  <a:lnTo>
                    <a:pt x="262890" y="490728"/>
                  </a:lnTo>
                  <a:lnTo>
                    <a:pt x="52578" y="490728"/>
                  </a:lnTo>
                  <a:lnTo>
                    <a:pt x="32093" y="486602"/>
                  </a:lnTo>
                  <a:lnTo>
                    <a:pt x="15382" y="475345"/>
                  </a:lnTo>
                  <a:lnTo>
                    <a:pt x="4125" y="458634"/>
                  </a:lnTo>
                  <a:lnTo>
                    <a:pt x="0" y="438150"/>
                  </a:lnTo>
                  <a:lnTo>
                    <a:pt x="0" y="52578"/>
                  </a:lnTo>
                  <a:close/>
                </a:path>
              </a:pathLst>
            </a:custGeom>
            <a:ln w="254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86812" y="2555747"/>
              <a:ext cx="196592" cy="17678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6812" y="2339341"/>
              <a:ext cx="196592" cy="176782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2613914" y="2854705"/>
            <a:ext cx="340995" cy="518159"/>
            <a:chOff x="2613914" y="2854705"/>
            <a:chExt cx="340995" cy="518159"/>
          </a:xfrm>
        </p:grpSpPr>
        <p:sp>
          <p:nvSpPr>
            <p:cNvPr id="32" name="object 32"/>
            <p:cNvSpPr/>
            <p:nvPr/>
          </p:nvSpPr>
          <p:spPr>
            <a:xfrm>
              <a:off x="2626614" y="2867405"/>
              <a:ext cx="315595" cy="492759"/>
            </a:xfrm>
            <a:custGeom>
              <a:avLst/>
              <a:gdLst/>
              <a:ahLst/>
              <a:cxnLst/>
              <a:rect l="l" t="t" r="r" b="b"/>
              <a:pathLst>
                <a:path w="315594" h="492760">
                  <a:moveTo>
                    <a:pt x="262890" y="0"/>
                  </a:moveTo>
                  <a:lnTo>
                    <a:pt x="52578" y="0"/>
                  </a:lnTo>
                  <a:lnTo>
                    <a:pt x="32093" y="4125"/>
                  </a:lnTo>
                  <a:lnTo>
                    <a:pt x="15382" y="15382"/>
                  </a:lnTo>
                  <a:lnTo>
                    <a:pt x="4125" y="32093"/>
                  </a:lnTo>
                  <a:lnTo>
                    <a:pt x="0" y="52578"/>
                  </a:lnTo>
                  <a:lnTo>
                    <a:pt x="0" y="439674"/>
                  </a:lnTo>
                  <a:lnTo>
                    <a:pt x="4125" y="460158"/>
                  </a:lnTo>
                  <a:lnTo>
                    <a:pt x="15382" y="476869"/>
                  </a:lnTo>
                  <a:lnTo>
                    <a:pt x="32093" y="488126"/>
                  </a:lnTo>
                  <a:lnTo>
                    <a:pt x="52578" y="492252"/>
                  </a:lnTo>
                  <a:lnTo>
                    <a:pt x="262890" y="492252"/>
                  </a:lnTo>
                  <a:lnTo>
                    <a:pt x="283374" y="488126"/>
                  </a:lnTo>
                  <a:lnTo>
                    <a:pt x="300085" y="476869"/>
                  </a:lnTo>
                  <a:lnTo>
                    <a:pt x="311342" y="460158"/>
                  </a:lnTo>
                  <a:lnTo>
                    <a:pt x="315468" y="439674"/>
                  </a:lnTo>
                  <a:lnTo>
                    <a:pt x="315468" y="52578"/>
                  </a:lnTo>
                  <a:lnTo>
                    <a:pt x="311342" y="32093"/>
                  </a:lnTo>
                  <a:lnTo>
                    <a:pt x="300085" y="15382"/>
                  </a:lnTo>
                  <a:lnTo>
                    <a:pt x="283374" y="4125"/>
                  </a:lnTo>
                  <a:lnTo>
                    <a:pt x="262890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626614" y="2867405"/>
              <a:ext cx="315595" cy="492759"/>
            </a:xfrm>
            <a:custGeom>
              <a:avLst/>
              <a:gdLst/>
              <a:ahLst/>
              <a:cxnLst/>
              <a:rect l="l" t="t" r="r" b="b"/>
              <a:pathLst>
                <a:path w="315594" h="492760">
                  <a:moveTo>
                    <a:pt x="0" y="52578"/>
                  </a:moveTo>
                  <a:lnTo>
                    <a:pt x="4125" y="32093"/>
                  </a:lnTo>
                  <a:lnTo>
                    <a:pt x="15382" y="15382"/>
                  </a:lnTo>
                  <a:lnTo>
                    <a:pt x="32093" y="4125"/>
                  </a:lnTo>
                  <a:lnTo>
                    <a:pt x="52578" y="0"/>
                  </a:lnTo>
                  <a:lnTo>
                    <a:pt x="262890" y="0"/>
                  </a:lnTo>
                  <a:lnTo>
                    <a:pt x="283374" y="4125"/>
                  </a:lnTo>
                  <a:lnTo>
                    <a:pt x="300085" y="15382"/>
                  </a:lnTo>
                  <a:lnTo>
                    <a:pt x="311342" y="32093"/>
                  </a:lnTo>
                  <a:lnTo>
                    <a:pt x="315468" y="52578"/>
                  </a:lnTo>
                  <a:lnTo>
                    <a:pt x="315468" y="439674"/>
                  </a:lnTo>
                  <a:lnTo>
                    <a:pt x="311342" y="460158"/>
                  </a:lnTo>
                  <a:lnTo>
                    <a:pt x="300085" y="476869"/>
                  </a:lnTo>
                  <a:lnTo>
                    <a:pt x="283374" y="488126"/>
                  </a:lnTo>
                  <a:lnTo>
                    <a:pt x="262890" y="492252"/>
                  </a:lnTo>
                  <a:lnTo>
                    <a:pt x="52578" y="492252"/>
                  </a:lnTo>
                  <a:lnTo>
                    <a:pt x="32093" y="488126"/>
                  </a:lnTo>
                  <a:lnTo>
                    <a:pt x="15382" y="476869"/>
                  </a:lnTo>
                  <a:lnTo>
                    <a:pt x="4125" y="460158"/>
                  </a:lnTo>
                  <a:lnTo>
                    <a:pt x="0" y="439674"/>
                  </a:lnTo>
                  <a:lnTo>
                    <a:pt x="0" y="52578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00528" y="2906268"/>
              <a:ext cx="172211" cy="15697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86812" y="3116582"/>
              <a:ext cx="196592" cy="178305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117347" y="739142"/>
            <a:ext cx="8952230" cy="3409315"/>
            <a:chOff x="117347" y="739142"/>
            <a:chExt cx="8952230" cy="3409315"/>
          </a:xfrm>
        </p:grpSpPr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66844" y="739142"/>
              <a:ext cx="368807" cy="36880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347" y="2060384"/>
              <a:ext cx="8744712" cy="106616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60784" y="2096261"/>
              <a:ext cx="8651240" cy="0"/>
            </a:xfrm>
            <a:custGeom>
              <a:avLst/>
              <a:gdLst/>
              <a:ahLst/>
              <a:cxnLst/>
              <a:rect l="l" t="t" r="r" b="b"/>
              <a:pathLst>
                <a:path w="8651240">
                  <a:moveTo>
                    <a:pt x="0" y="0"/>
                  </a:moveTo>
                  <a:lnTo>
                    <a:pt x="865072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347" y="3431984"/>
              <a:ext cx="8744712" cy="10661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60784" y="3467861"/>
              <a:ext cx="8651240" cy="0"/>
            </a:xfrm>
            <a:custGeom>
              <a:avLst/>
              <a:gdLst/>
              <a:ahLst/>
              <a:cxnLst/>
              <a:rect l="l" t="t" r="r" b="b"/>
              <a:pathLst>
                <a:path w="8651240">
                  <a:moveTo>
                    <a:pt x="0" y="0"/>
                  </a:moveTo>
                  <a:lnTo>
                    <a:pt x="865072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07580" y="940308"/>
              <a:ext cx="1761743" cy="3208017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4137660" y="4282440"/>
            <a:ext cx="3148965" cy="448309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28575" rIns="0" bIns="0" rtlCol="0">
            <a:spAutoFit/>
          </a:bodyPr>
          <a:lstStyle/>
          <a:p>
            <a:pPr marL="92710" marR="83185">
              <a:lnSpc>
                <a:spcPct val="114300"/>
              </a:lnSpc>
              <a:spcBef>
                <a:spcPts val="225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sz="10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SLT</a:t>
            </a:r>
            <a:r>
              <a:rPr sz="10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Online</a:t>
            </a:r>
            <a:r>
              <a:rPr sz="10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Remote</a:t>
            </a:r>
            <a:r>
              <a:rPr sz="10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10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0000"/>
                </a:solidFill>
                <a:latin typeface="Arial"/>
                <a:cs typeface="Arial"/>
              </a:rPr>
              <a:t>120 </a:t>
            </a:r>
            <a:r>
              <a:rPr sz="1050" b="1" spc="-10" dirty="0">
                <a:solidFill>
                  <a:srgbClr val="FF0000"/>
                </a:solidFill>
                <a:latin typeface="Arial"/>
                <a:cs typeface="Arial"/>
              </a:rPr>
              <a:t>hours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SBL</a:t>
            </a:r>
            <a:r>
              <a:rPr sz="10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0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(7/14)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@</a:t>
            </a:r>
            <a:r>
              <a:rPr sz="10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(60/120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0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20" dirty="0">
                <a:solidFill>
                  <a:srgbClr val="FFFFFF"/>
                </a:solidFill>
                <a:latin typeface="Arial"/>
                <a:cs typeface="Arial"/>
              </a:rPr>
              <a:t>50%)</a:t>
            </a:r>
            <a:endParaRPr sz="1050">
              <a:latin typeface="Arial"/>
              <a:cs typeface="Arial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147825" y="117345"/>
            <a:ext cx="7793990" cy="56705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</a:pPr>
            <a:r>
              <a:rPr sz="1400" b="0" dirty="0">
                <a:solidFill>
                  <a:srgbClr val="FFFFFF"/>
                </a:solidFill>
                <a:latin typeface="Arial"/>
                <a:cs typeface="Arial"/>
              </a:rPr>
              <a:t>Implementation</a:t>
            </a:r>
            <a:r>
              <a:rPr sz="1400" b="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b="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0" dirty="0">
                <a:solidFill>
                  <a:srgbClr val="FFFFFF"/>
                </a:solidFill>
                <a:latin typeface="Arial"/>
                <a:cs typeface="Arial"/>
              </a:rPr>
              <a:t>50%</a:t>
            </a:r>
            <a:r>
              <a:rPr sz="1400" b="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0" dirty="0">
                <a:solidFill>
                  <a:srgbClr val="FFFFFF"/>
                </a:solidFill>
                <a:latin typeface="Arial"/>
                <a:cs typeface="Arial"/>
              </a:rPr>
              <a:t>SBL</a:t>
            </a:r>
            <a:r>
              <a:rPr sz="1400" b="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b="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0" dirty="0">
                <a:solidFill>
                  <a:srgbClr val="FFFFFF"/>
                </a:solidFill>
                <a:latin typeface="Arial"/>
                <a:cs typeface="Arial"/>
              </a:rPr>
              <a:t>Online</a:t>
            </a:r>
            <a:r>
              <a:rPr sz="1400" b="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0" dirty="0">
                <a:solidFill>
                  <a:srgbClr val="FFFFFF"/>
                </a:solidFill>
                <a:latin typeface="Arial"/>
                <a:cs typeface="Arial"/>
              </a:rPr>
              <a:t>Remote</a:t>
            </a:r>
            <a:r>
              <a:rPr sz="1400" b="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0" spc="-10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522464" y="4155946"/>
            <a:ext cx="1417320" cy="414655"/>
          </a:xfrm>
          <a:prstGeom prst="rect">
            <a:avLst/>
          </a:prstGeom>
          <a:solidFill>
            <a:srgbClr val="650032"/>
          </a:solidFill>
        </p:spPr>
        <p:txBody>
          <a:bodyPr vert="horz" wrap="square" lIns="0" tIns="42544" rIns="0" bIns="0" rtlCol="0">
            <a:spAutoFit/>
          </a:bodyPr>
          <a:lstStyle/>
          <a:p>
            <a:pPr marR="26670" algn="ctr">
              <a:lnSpc>
                <a:spcPct val="100000"/>
              </a:lnSpc>
              <a:spcBef>
                <a:spcPts val="334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Weeks:</a:t>
            </a:r>
            <a:r>
              <a:rPr sz="10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1,</a:t>
            </a:r>
            <a:r>
              <a:rPr sz="10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2,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10, </a:t>
            </a: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11,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12,</a:t>
            </a:r>
            <a:r>
              <a:rPr sz="10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13,</a:t>
            </a:r>
            <a:r>
              <a:rPr sz="10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70687" y="1261874"/>
            <a:ext cx="576580" cy="2834640"/>
            <a:chOff x="170687" y="1261874"/>
            <a:chExt cx="576580" cy="2834640"/>
          </a:xfrm>
        </p:grpSpPr>
        <p:pic>
          <p:nvPicPr>
            <p:cNvPr id="47" name="object 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0687" y="2468880"/>
              <a:ext cx="487677" cy="48767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0687" y="1261874"/>
              <a:ext cx="477012" cy="47700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0687" y="3515867"/>
              <a:ext cx="576072" cy="580644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649937" y="1291322"/>
            <a:ext cx="957580" cy="39243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1050" spc="-10" dirty="0">
                <a:latin typeface="Arial"/>
                <a:cs typeface="Arial"/>
              </a:rPr>
              <a:t>Material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85"/>
              </a:spcBef>
            </a:pPr>
            <a:r>
              <a:rPr sz="1050" dirty="0">
                <a:latin typeface="Arial"/>
                <a:cs typeface="Arial"/>
              </a:rPr>
              <a:t>40%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x 60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hours</a:t>
            </a:r>
            <a:endParaRPr sz="10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49937" y="2504943"/>
            <a:ext cx="958215" cy="39116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sz="1050" spc="-10" dirty="0">
                <a:latin typeface="Arial"/>
                <a:cs typeface="Arial"/>
              </a:rPr>
              <a:t>Activity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1050" dirty="0">
                <a:latin typeface="Arial"/>
                <a:cs typeface="Arial"/>
              </a:rPr>
              <a:t>40%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x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60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hours</a:t>
            </a:r>
            <a:endParaRPr sz="10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57557" y="3599225"/>
            <a:ext cx="955675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9060">
              <a:lnSpc>
                <a:spcPct val="114300"/>
              </a:lnSpc>
              <a:spcBef>
                <a:spcPts val="95"/>
              </a:spcBef>
            </a:pPr>
            <a:r>
              <a:rPr sz="1050" spc="-10" dirty="0">
                <a:latin typeface="Arial"/>
                <a:cs typeface="Arial"/>
              </a:rPr>
              <a:t>Assessment </a:t>
            </a:r>
            <a:r>
              <a:rPr sz="1050" dirty="0">
                <a:latin typeface="Arial"/>
                <a:cs typeface="Arial"/>
              </a:rPr>
              <a:t>20%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x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60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hours</a:t>
            </a:r>
            <a:endParaRPr sz="10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066292" y="1406773"/>
            <a:ext cx="54737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Arial"/>
                <a:cs typeface="Arial"/>
              </a:rPr>
              <a:t>24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hours</a:t>
            </a:r>
            <a:endParaRPr sz="10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041398" y="2619494"/>
            <a:ext cx="54737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Arial"/>
                <a:cs typeface="Arial"/>
              </a:rPr>
              <a:t>24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hours</a:t>
            </a:r>
            <a:endParaRPr sz="10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069085" y="3685788"/>
            <a:ext cx="54737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Arial"/>
                <a:cs typeface="Arial"/>
              </a:rPr>
              <a:t>12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hours</a:t>
            </a:r>
            <a:endParaRPr sz="10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80642" y="4261103"/>
            <a:ext cx="1833880" cy="26225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52704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414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sz="10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SBL</a:t>
            </a: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50%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60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hours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1671827" y="999745"/>
            <a:ext cx="3243580" cy="2966085"/>
            <a:chOff x="1671827" y="999745"/>
            <a:chExt cx="3243580" cy="2966085"/>
          </a:xfrm>
        </p:grpSpPr>
        <p:pic>
          <p:nvPicPr>
            <p:cNvPr id="58" name="object 5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79447" y="1336547"/>
              <a:ext cx="327659" cy="32765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76399" y="2548127"/>
              <a:ext cx="327659" cy="32765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71827" y="3637788"/>
              <a:ext cx="327659" cy="327657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95216" y="999745"/>
              <a:ext cx="519682" cy="519682"/>
            </a:xfrm>
            <a:prstGeom prst="rect">
              <a:avLst/>
            </a:prstGeom>
          </p:spPr>
        </p:pic>
      </p:grpSp>
      <p:sp>
        <p:nvSpPr>
          <p:cNvPr id="62" name="object 62"/>
          <p:cNvSpPr txBox="1"/>
          <p:nvPr/>
        </p:nvSpPr>
        <p:spPr>
          <a:xfrm>
            <a:off x="4936616" y="1119632"/>
            <a:ext cx="196913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Arial"/>
                <a:cs typeface="Arial"/>
              </a:rPr>
              <a:t>Content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Video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(SME)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=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lang="en-US" sz="1100" spc="-25" dirty="0">
                <a:latin typeface="Arial"/>
                <a:cs typeface="Arial"/>
              </a:rPr>
              <a:t>9</a:t>
            </a:r>
            <a:r>
              <a:rPr sz="11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hours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936616" y="1746961"/>
            <a:ext cx="200406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Arial"/>
                <a:cs typeface="Arial"/>
              </a:rPr>
              <a:t>Collaborative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learning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=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hours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4387596" y="1278638"/>
            <a:ext cx="520065" cy="1266825"/>
            <a:chOff x="4387596" y="1278638"/>
            <a:chExt cx="520065" cy="1266825"/>
          </a:xfrm>
        </p:grpSpPr>
        <p:pic>
          <p:nvPicPr>
            <p:cNvPr id="65" name="object 6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56176" y="1691640"/>
              <a:ext cx="377949" cy="377951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87596" y="1278638"/>
              <a:ext cx="519682" cy="521205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48556" y="2176274"/>
              <a:ext cx="368805" cy="368805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4969255" y="1420495"/>
            <a:ext cx="22174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Arial"/>
                <a:cs typeface="Arial"/>
              </a:rPr>
              <a:t>Practical/laboratory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video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=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hours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938140" y="2241550"/>
            <a:ext cx="189992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006FC0"/>
                </a:solidFill>
                <a:latin typeface="Arial"/>
                <a:cs typeface="Arial"/>
              </a:rPr>
              <a:t>Online</a:t>
            </a:r>
            <a:r>
              <a:rPr sz="105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06FC0"/>
                </a:solidFill>
                <a:latin typeface="Arial"/>
                <a:cs typeface="Arial"/>
              </a:rPr>
              <a:t>Lab</a:t>
            </a:r>
            <a:r>
              <a:rPr sz="1050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06FC0"/>
                </a:solidFill>
                <a:latin typeface="Arial"/>
                <a:cs typeface="Arial"/>
              </a:rPr>
              <a:t>/</a:t>
            </a:r>
            <a:r>
              <a:rPr sz="105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06FC0"/>
                </a:solidFill>
                <a:latin typeface="Arial"/>
                <a:cs typeface="Arial"/>
              </a:rPr>
              <a:t>Tutorial</a:t>
            </a:r>
            <a:r>
              <a:rPr sz="105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06FC0"/>
                </a:solidFill>
                <a:latin typeface="Arial"/>
                <a:cs typeface="Arial"/>
              </a:rPr>
              <a:t>=</a:t>
            </a:r>
            <a:r>
              <a:rPr sz="105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06FC0"/>
                </a:solidFill>
                <a:latin typeface="Arial"/>
                <a:cs typeface="Arial"/>
              </a:rPr>
              <a:t>2</a:t>
            </a:r>
            <a:r>
              <a:rPr lang="en-US" sz="1050" dirty="0">
                <a:solidFill>
                  <a:srgbClr val="006FC0"/>
                </a:solidFill>
                <a:latin typeface="Arial"/>
                <a:cs typeface="Arial"/>
              </a:rPr>
              <a:t>4</a:t>
            </a:r>
            <a:r>
              <a:rPr sz="105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006FC0"/>
                </a:solidFill>
                <a:latin typeface="Arial"/>
                <a:cs typeface="Arial"/>
              </a:rPr>
              <a:t>hours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001772" y="2357120"/>
            <a:ext cx="121031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Arial"/>
                <a:cs typeface="Arial"/>
              </a:rPr>
              <a:t>Weeks: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1,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2,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10, </a:t>
            </a:r>
            <a:r>
              <a:rPr sz="1050" spc="-25" dirty="0">
                <a:latin typeface="Arial"/>
                <a:cs typeface="Arial"/>
              </a:rPr>
              <a:t>11,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50" dirty="0">
                <a:latin typeface="Arial"/>
                <a:cs typeface="Arial"/>
              </a:rPr>
              <a:t>12,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13,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14</a:t>
            </a:r>
            <a:endParaRPr sz="10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003548" y="2989017"/>
            <a:ext cx="146748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Arial"/>
                <a:cs typeface="Arial"/>
              </a:rPr>
              <a:t>Weeks:</a:t>
            </a:r>
            <a:r>
              <a:rPr sz="1050" spc="-6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3,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4,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5,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6,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7,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8,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spc="-50" dirty="0">
                <a:latin typeface="Arial"/>
                <a:cs typeface="Arial"/>
              </a:rPr>
              <a:t>9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4402835" y="2551176"/>
            <a:ext cx="464820" cy="1644650"/>
            <a:chOff x="4402835" y="2551176"/>
            <a:chExt cx="464820" cy="1644650"/>
          </a:xfrm>
        </p:grpSpPr>
        <p:pic>
          <p:nvPicPr>
            <p:cNvPr id="73" name="object 7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02835" y="2551176"/>
              <a:ext cx="449579" cy="448055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66843" y="2997708"/>
              <a:ext cx="399287" cy="399287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72939" y="3800857"/>
              <a:ext cx="394715" cy="394714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66843" y="3500628"/>
              <a:ext cx="368807" cy="368807"/>
            </a:xfrm>
            <a:prstGeom prst="rect">
              <a:avLst/>
            </a:prstGeom>
          </p:spPr>
        </p:pic>
      </p:grpSp>
      <p:sp>
        <p:nvSpPr>
          <p:cNvPr id="77" name="object 77"/>
          <p:cNvSpPr txBox="1"/>
          <p:nvPr/>
        </p:nvSpPr>
        <p:spPr>
          <a:xfrm>
            <a:off x="4948554" y="2651505"/>
            <a:ext cx="135953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Arial"/>
                <a:cs typeface="Arial"/>
              </a:rPr>
              <a:t>Lab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tutorial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=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0000"/>
                </a:solidFill>
                <a:latin typeface="Arial"/>
                <a:cs typeface="Arial"/>
              </a:rPr>
              <a:t>16</a:t>
            </a:r>
            <a:r>
              <a:rPr sz="105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F0000"/>
                </a:solidFill>
                <a:latin typeface="Arial"/>
                <a:cs typeface="Arial"/>
              </a:rPr>
              <a:t>hours</a:t>
            </a:r>
            <a:endParaRPr sz="105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933315" y="3077921"/>
            <a:ext cx="200406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Arial"/>
                <a:cs typeface="Arial"/>
              </a:rPr>
              <a:t>Collaborative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learning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=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hours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928742" y="3499230"/>
            <a:ext cx="2232025" cy="626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275" marR="508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Arial"/>
                <a:cs typeface="Arial"/>
              </a:rPr>
              <a:t>Online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exams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(HOT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+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midterm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test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50" dirty="0">
                <a:latin typeface="Arial"/>
                <a:cs typeface="Arial"/>
              </a:rPr>
              <a:t>+ </a:t>
            </a:r>
            <a:r>
              <a:rPr sz="1050" dirty="0">
                <a:latin typeface="Arial"/>
                <a:cs typeface="Arial"/>
              </a:rPr>
              <a:t>self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learning)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06FC0"/>
                </a:solidFill>
                <a:latin typeface="Arial"/>
                <a:cs typeface="Arial"/>
              </a:rPr>
              <a:t>=</a:t>
            </a:r>
            <a:r>
              <a:rPr sz="105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0000"/>
                </a:solidFill>
                <a:latin typeface="Arial"/>
                <a:cs typeface="Arial"/>
              </a:rPr>
              <a:t>8 </a:t>
            </a:r>
            <a:r>
              <a:rPr sz="1050" spc="-10" dirty="0">
                <a:solidFill>
                  <a:srgbClr val="FF0000"/>
                </a:solidFill>
                <a:latin typeface="Arial"/>
                <a:cs typeface="Arial"/>
              </a:rPr>
              <a:t>hours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050" dirty="0">
                <a:latin typeface="Arial"/>
                <a:cs typeface="Arial"/>
              </a:rPr>
              <a:t>Assignment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(5%) =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05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F0000"/>
                </a:solidFill>
                <a:latin typeface="Arial"/>
                <a:cs typeface="Arial"/>
              </a:rPr>
              <a:t>hours</a:t>
            </a:r>
            <a:endParaRPr sz="105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964942" y="1538097"/>
            <a:ext cx="14674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Arial"/>
                <a:cs typeface="Arial"/>
              </a:rPr>
              <a:t>Weeks: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3,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4,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5,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6,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7,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8,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-50" dirty="0">
                <a:latin typeface="Arial"/>
                <a:cs typeface="Arial"/>
              </a:rPr>
              <a:t>9</a:t>
            </a:r>
            <a:endParaRPr sz="105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992618" y="1692404"/>
            <a:ext cx="437515" cy="309880"/>
          </a:xfrm>
          <a:prstGeom prst="rect">
            <a:avLst/>
          </a:prstGeom>
          <a:solidFill>
            <a:srgbClr val="FFCCFF"/>
          </a:solidFill>
          <a:ln w="25400">
            <a:solidFill>
              <a:srgbClr val="E9C1DE"/>
            </a:solidFill>
          </a:ln>
        </p:spPr>
        <p:txBody>
          <a:bodyPr vert="horz" wrap="square" lIns="0" tIns="7429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585"/>
              </a:spcBef>
            </a:pPr>
            <a:r>
              <a:rPr sz="1000" spc="-25" dirty="0">
                <a:latin typeface="Arial"/>
                <a:cs typeface="Arial"/>
              </a:rPr>
              <a:t>50%</a:t>
            </a:r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4619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8047"/>
            <a:ext cx="9144000" cy="4902710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40234" y="1100200"/>
          <a:ext cx="7517128" cy="3253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1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1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5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9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3225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1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Elements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Online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Learning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0447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Weightage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33401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SBL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30%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SBL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40%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SBL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50%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9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33210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SLT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SLT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SLT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Material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27355" algn="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40%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13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16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Activity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27355" algn="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40%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13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16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Assessment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27355" algn="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20%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hours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SBL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24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(4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weeks)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32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(5-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6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weeks)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40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(7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weeks)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hours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Conventional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56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(10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weeks)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48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(8-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9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weeks)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40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(7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weeks)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384045" y="858011"/>
            <a:ext cx="8425815" cy="0"/>
          </a:xfrm>
          <a:custGeom>
            <a:avLst/>
            <a:gdLst/>
            <a:ahLst/>
            <a:cxnLst/>
            <a:rect l="l" t="t" r="r" b="b"/>
            <a:pathLst>
              <a:path w="8425815">
                <a:moveTo>
                  <a:pt x="0" y="0"/>
                </a:moveTo>
                <a:lnTo>
                  <a:pt x="8425563" y="0"/>
                </a:lnTo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25473" y="357885"/>
            <a:ext cx="4801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SBL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simulation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 2 credit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hours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(80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hours)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52967" y="4781593"/>
            <a:ext cx="2292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25" dirty="0">
                <a:solidFill>
                  <a:srgbClr val="595959"/>
                </a:solidFill>
                <a:latin typeface="Arial"/>
                <a:cs typeface="Arial"/>
              </a:rPr>
              <a:t>21</a:t>
            </a:fld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7854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8047"/>
            <a:ext cx="9144000" cy="4902710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08050" y="1098803"/>
          <a:ext cx="7462519" cy="3265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9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7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70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672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61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0287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Elements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Online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Learning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58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Weightage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SBL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30%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SBL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40%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SBL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50%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1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SLT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403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SLT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403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SLT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1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Material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179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40%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14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19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24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185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Activity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179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40%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14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19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24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1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Assessment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179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20%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hours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SBL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36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(4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weeks)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48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(5-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6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weeks)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60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(7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weeks)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hours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Conventional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84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(10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weeks)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72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(8-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9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weeks)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60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(7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weeks)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384045" y="858011"/>
            <a:ext cx="8425815" cy="0"/>
          </a:xfrm>
          <a:custGeom>
            <a:avLst/>
            <a:gdLst/>
            <a:ahLst/>
            <a:cxnLst/>
            <a:rect l="l" t="t" r="r" b="b"/>
            <a:pathLst>
              <a:path w="8425815">
                <a:moveTo>
                  <a:pt x="0" y="0"/>
                </a:moveTo>
                <a:lnTo>
                  <a:pt x="8425563" y="0"/>
                </a:lnTo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3059" y="424637"/>
            <a:ext cx="49269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SBL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simulation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3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credit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hours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(120 </a:t>
            </a:r>
            <a:r>
              <a:rPr sz="1800" b="1" spc="-10" dirty="0">
                <a:latin typeface="Arial"/>
                <a:cs typeface="Arial"/>
              </a:rPr>
              <a:t>hours)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52967" y="4781593"/>
            <a:ext cx="2292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25" dirty="0">
                <a:solidFill>
                  <a:srgbClr val="595959"/>
                </a:solidFill>
                <a:latin typeface="Arial"/>
                <a:cs typeface="Arial"/>
              </a:rPr>
              <a:t>22</a:t>
            </a:fld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6380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8047"/>
            <a:ext cx="9144000" cy="4902710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69823" y="1085722"/>
          <a:ext cx="7589519" cy="3220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2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4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6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0835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86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Elements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Online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Learning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4033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Weightage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51484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SBL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30%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SBL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40%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SBL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50%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4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SLT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85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SLT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85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SLT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31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Material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92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3855" algn="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40%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92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19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92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26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92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32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92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Activity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92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3855" algn="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40%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92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19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92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26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92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32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92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Assessment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92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3855" algn="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20%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92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92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92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16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92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hours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SBL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48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(4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weeks)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64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(5-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6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weeks)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80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(7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weeks)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hours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Conventional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112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(10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weeks)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96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(8-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9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weeks)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80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(7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weeks)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384045" y="858011"/>
            <a:ext cx="8425815" cy="0"/>
          </a:xfrm>
          <a:custGeom>
            <a:avLst/>
            <a:gdLst/>
            <a:ahLst/>
            <a:cxnLst/>
            <a:rect l="l" t="t" r="r" b="b"/>
            <a:pathLst>
              <a:path w="8425815">
                <a:moveTo>
                  <a:pt x="0" y="0"/>
                </a:moveTo>
                <a:lnTo>
                  <a:pt x="8425563" y="0"/>
                </a:lnTo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5066" y="345694"/>
            <a:ext cx="4927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SBL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simulation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4 credit hours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(160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hours)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52967" y="4781593"/>
            <a:ext cx="2292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25" dirty="0">
                <a:solidFill>
                  <a:srgbClr val="595959"/>
                </a:solidFill>
                <a:latin typeface="Arial"/>
                <a:cs typeface="Arial"/>
              </a:rPr>
              <a:t>23</a:t>
            </a:fld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3256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374" y="467360"/>
            <a:ext cx="73488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5E5E5E"/>
                </a:solidFill>
                <a:latin typeface="Arial"/>
                <a:cs typeface="Arial"/>
              </a:rPr>
              <a:t>Simulasi</a:t>
            </a:r>
            <a:r>
              <a:rPr sz="1600" b="1" spc="-5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E5E5E"/>
                </a:solidFill>
                <a:latin typeface="Arial"/>
                <a:cs typeface="Arial"/>
              </a:rPr>
              <a:t>Pembelajaran</a:t>
            </a:r>
            <a:r>
              <a:rPr sz="1600" b="1" spc="-3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E5E5E"/>
                </a:solidFill>
                <a:latin typeface="Arial"/>
                <a:cs typeface="Arial"/>
              </a:rPr>
              <a:t>Teradun</a:t>
            </a:r>
            <a:r>
              <a:rPr sz="1600" b="1" spc="-6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E5E5E"/>
                </a:solidFill>
                <a:latin typeface="Arial"/>
                <a:cs typeface="Arial"/>
              </a:rPr>
              <a:t>Gantian</a:t>
            </a:r>
            <a:r>
              <a:rPr sz="1600" b="1" spc="-2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E5E5E"/>
                </a:solidFill>
                <a:latin typeface="Arial"/>
                <a:cs typeface="Arial"/>
              </a:rPr>
              <a:t>Mengikut</a:t>
            </a:r>
            <a:r>
              <a:rPr sz="1600" b="1" spc="-50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E5E5E"/>
                </a:solidFill>
                <a:latin typeface="Arial"/>
                <a:cs typeface="Arial"/>
              </a:rPr>
              <a:t>Kadar</a:t>
            </a:r>
            <a:r>
              <a:rPr sz="1600" b="1" spc="-5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E5E5E"/>
                </a:solidFill>
                <a:latin typeface="Arial"/>
                <a:cs typeface="Arial"/>
              </a:rPr>
              <a:t>Peratusan</a:t>
            </a:r>
            <a:r>
              <a:rPr sz="1600" b="1" spc="-60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5E5E5E"/>
                </a:solidFill>
                <a:latin typeface="Arial"/>
                <a:cs typeface="Arial"/>
              </a:rPr>
              <a:t>Gantian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4045" y="858011"/>
            <a:ext cx="8425815" cy="0"/>
          </a:xfrm>
          <a:custGeom>
            <a:avLst/>
            <a:gdLst/>
            <a:ahLst/>
            <a:cxnLst/>
            <a:rect l="l" t="t" r="r" b="b"/>
            <a:pathLst>
              <a:path w="8425815">
                <a:moveTo>
                  <a:pt x="0" y="0"/>
                </a:moveTo>
                <a:lnTo>
                  <a:pt x="8425563" y="0"/>
                </a:lnTo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7374" y="905002"/>
            <a:ext cx="2157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Simulasi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: PTG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6FC0"/>
                </a:solidFill>
                <a:latin typeface="Arial"/>
                <a:cs typeface="Arial"/>
              </a:rPr>
              <a:t>30%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28800" y="1490088"/>
            <a:ext cx="2780665" cy="2782570"/>
            <a:chOff x="328800" y="1490088"/>
            <a:chExt cx="2780665" cy="278257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328" y="1499616"/>
              <a:ext cx="2761485" cy="276300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33562" y="1494850"/>
              <a:ext cx="2771140" cy="2773045"/>
            </a:xfrm>
            <a:custGeom>
              <a:avLst/>
              <a:gdLst/>
              <a:ahLst/>
              <a:cxnLst/>
              <a:rect l="l" t="t" r="r" b="b"/>
              <a:pathLst>
                <a:path w="2771140" h="2773045">
                  <a:moveTo>
                    <a:pt x="0" y="2772537"/>
                  </a:moveTo>
                  <a:lnTo>
                    <a:pt x="2771013" y="2772537"/>
                  </a:lnTo>
                  <a:lnTo>
                    <a:pt x="2771013" y="0"/>
                  </a:lnTo>
                  <a:lnTo>
                    <a:pt x="0" y="0"/>
                  </a:lnTo>
                  <a:lnTo>
                    <a:pt x="0" y="2772537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207575" y="1474848"/>
            <a:ext cx="2813050" cy="2813050"/>
            <a:chOff x="3207575" y="1474848"/>
            <a:chExt cx="2813050" cy="281305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7164" y="1484376"/>
              <a:ext cx="2793491" cy="279348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212338" y="1479610"/>
              <a:ext cx="2803525" cy="2803525"/>
            </a:xfrm>
            <a:custGeom>
              <a:avLst/>
              <a:gdLst/>
              <a:ahLst/>
              <a:cxnLst/>
              <a:rect l="l" t="t" r="r" b="b"/>
              <a:pathLst>
                <a:path w="2803525" h="2803525">
                  <a:moveTo>
                    <a:pt x="0" y="2803017"/>
                  </a:moveTo>
                  <a:lnTo>
                    <a:pt x="2803017" y="2803017"/>
                  </a:lnTo>
                  <a:lnTo>
                    <a:pt x="2803017" y="0"/>
                  </a:lnTo>
                  <a:lnTo>
                    <a:pt x="0" y="0"/>
                  </a:lnTo>
                  <a:lnTo>
                    <a:pt x="0" y="2803017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081839" y="1474848"/>
            <a:ext cx="2814320" cy="2813050"/>
            <a:chOff x="6081839" y="1474848"/>
            <a:chExt cx="2814320" cy="281305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1428" y="1484376"/>
              <a:ext cx="2795015" cy="279348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086602" y="1479610"/>
              <a:ext cx="2804795" cy="2803525"/>
            </a:xfrm>
            <a:custGeom>
              <a:avLst/>
              <a:gdLst/>
              <a:ahLst/>
              <a:cxnLst/>
              <a:rect l="l" t="t" r="r" b="b"/>
              <a:pathLst>
                <a:path w="2804795" h="2803525">
                  <a:moveTo>
                    <a:pt x="0" y="2803017"/>
                  </a:moveTo>
                  <a:lnTo>
                    <a:pt x="2804541" y="2803017"/>
                  </a:lnTo>
                  <a:lnTo>
                    <a:pt x="2804541" y="0"/>
                  </a:lnTo>
                  <a:lnTo>
                    <a:pt x="0" y="0"/>
                  </a:lnTo>
                  <a:lnTo>
                    <a:pt x="0" y="2803017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178046" y="4343807"/>
            <a:ext cx="4383405" cy="379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500"/>
              </a:lnSpc>
              <a:spcBef>
                <a:spcPts val="95"/>
              </a:spcBef>
            </a:pPr>
            <a:r>
              <a:rPr sz="11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Buku</a:t>
            </a:r>
            <a:r>
              <a:rPr sz="1100" b="1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1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Garis</a:t>
            </a:r>
            <a:r>
              <a:rPr sz="1100" b="1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1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Panduan</a:t>
            </a:r>
            <a:r>
              <a:rPr sz="1100" b="1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1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Pelaksanaan</a:t>
            </a:r>
            <a:r>
              <a:rPr sz="1100" b="1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1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Pembelajaran</a:t>
            </a:r>
            <a:r>
              <a:rPr sz="1100" b="1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1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Teradun</a:t>
            </a:r>
            <a:r>
              <a:rPr sz="11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1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Gantian</a:t>
            </a:r>
            <a:r>
              <a:rPr sz="1100" b="1" spc="-10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 </a:t>
            </a:r>
            <a:r>
              <a:rPr sz="11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(Pembelajaran</a:t>
            </a:r>
            <a:r>
              <a:rPr sz="1100" b="1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1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Dalam</a:t>
            </a:r>
            <a:r>
              <a:rPr sz="1100" b="1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1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Talian)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54196" y="4375402"/>
            <a:ext cx="300355" cy="332740"/>
          </a:xfrm>
          <a:custGeom>
            <a:avLst/>
            <a:gdLst/>
            <a:ahLst/>
            <a:cxnLst/>
            <a:rect l="l" t="t" r="r" b="b"/>
            <a:pathLst>
              <a:path w="300354" h="332739">
                <a:moveTo>
                  <a:pt x="300225" y="0"/>
                </a:moveTo>
                <a:lnTo>
                  <a:pt x="0" y="0"/>
                </a:lnTo>
                <a:lnTo>
                  <a:pt x="0" y="332234"/>
                </a:lnTo>
                <a:lnTo>
                  <a:pt x="300225" y="332234"/>
                </a:lnTo>
                <a:lnTo>
                  <a:pt x="300225" y="0"/>
                </a:lnTo>
                <a:close/>
              </a:path>
            </a:pathLst>
          </a:custGeom>
          <a:solidFill>
            <a:srgbClr val="975E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SLIDE</a:t>
            </a:r>
            <a:r>
              <a:rPr spc="-15" dirty="0"/>
              <a:t> </a:t>
            </a:r>
            <a:r>
              <a:rPr dirty="0"/>
              <a:t>|</a:t>
            </a:r>
            <a:r>
              <a:rPr spc="5" dirty="0"/>
              <a:t> </a:t>
            </a: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4571"/>
            <a:ext cx="9144000" cy="49589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877" y="865633"/>
            <a:ext cx="4495798" cy="3781042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17135" y="2703578"/>
          <a:ext cx="654050" cy="18173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29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SLT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971D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spc="-25" dirty="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40%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T w="571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79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400" spc="-25" dirty="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40%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6050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45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400" spc="-25" dirty="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20%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986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5253228" y="2010410"/>
            <a:ext cx="3671570" cy="2660650"/>
            <a:chOff x="5253228" y="2010410"/>
            <a:chExt cx="3671570" cy="266065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3228" y="2296668"/>
              <a:ext cx="3671315" cy="23743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13411" y="2010410"/>
              <a:ext cx="1315681" cy="28478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5552033" y="967740"/>
            <a:ext cx="365760" cy="415290"/>
            <a:chOff x="5552033" y="967740"/>
            <a:chExt cx="365760" cy="415290"/>
          </a:xfrm>
        </p:grpSpPr>
        <p:sp>
          <p:nvSpPr>
            <p:cNvPr id="9" name="object 9"/>
            <p:cNvSpPr/>
            <p:nvPr/>
          </p:nvSpPr>
          <p:spPr>
            <a:xfrm>
              <a:off x="5552033" y="1017282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60" h="365759">
                  <a:moveTo>
                    <a:pt x="293420" y="0"/>
                  </a:moveTo>
                  <a:lnTo>
                    <a:pt x="72123" y="0"/>
                  </a:lnTo>
                  <a:lnTo>
                    <a:pt x="44121" y="5688"/>
                  </a:lnTo>
                  <a:lnTo>
                    <a:pt x="21188" y="21178"/>
                  </a:lnTo>
                  <a:lnTo>
                    <a:pt x="5691" y="44110"/>
                  </a:lnTo>
                  <a:lnTo>
                    <a:pt x="0" y="72123"/>
                  </a:lnTo>
                  <a:lnTo>
                    <a:pt x="0" y="293370"/>
                  </a:lnTo>
                  <a:lnTo>
                    <a:pt x="5691" y="321353"/>
                  </a:lnTo>
                  <a:lnTo>
                    <a:pt x="21188" y="344270"/>
                  </a:lnTo>
                  <a:lnTo>
                    <a:pt x="44121" y="359755"/>
                  </a:lnTo>
                  <a:lnTo>
                    <a:pt x="72123" y="365442"/>
                  </a:lnTo>
                  <a:lnTo>
                    <a:pt x="293420" y="365442"/>
                  </a:lnTo>
                  <a:lnTo>
                    <a:pt x="321422" y="359755"/>
                  </a:lnTo>
                  <a:lnTo>
                    <a:pt x="344355" y="344270"/>
                  </a:lnTo>
                  <a:lnTo>
                    <a:pt x="359852" y="321353"/>
                  </a:lnTo>
                  <a:lnTo>
                    <a:pt x="365544" y="293370"/>
                  </a:lnTo>
                  <a:lnTo>
                    <a:pt x="365544" y="72123"/>
                  </a:lnTo>
                  <a:lnTo>
                    <a:pt x="359852" y="44110"/>
                  </a:lnTo>
                  <a:lnTo>
                    <a:pt x="344355" y="21178"/>
                  </a:lnTo>
                  <a:lnTo>
                    <a:pt x="321422" y="5688"/>
                  </a:lnTo>
                  <a:lnTo>
                    <a:pt x="293420" y="0"/>
                  </a:lnTo>
                  <a:close/>
                </a:path>
              </a:pathLst>
            </a:custGeom>
            <a:solidFill>
              <a:srgbClr val="2521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14695" y="967752"/>
              <a:ext cx="240665" cy="97790"/>
            </a:xfrm>
            <a:custGeom>
              <a:avLst/>
              <a:gdLst/>
              <a:ahLst/>
              <a:cxnLst/>
              <a:rect l="l" t="t" r="r" b="b"/>
              <a:pathLst>
                <a:path w="240664" h="97790">
                  <a:moveTo>
                    <a:pt x="35598" y="4914"/>
                  </a:moveTo>
                  <a:lnTo>
                    <a:pt x="30353" y="0"/>
                  </a:lnTo>
                  <a:lnTo>
                    <a:pt x="5232" y="0"/>
                  </a:lnTo>
                  <a:lnTo>
                    <a:pt x="0" y="4914"/>
                  </a:lnTo>
                  <a:lnTo>
                    <a:pt x="0" y="89166"/>
                  </a:lnTo>
                  <a:lnTo>
                    <a:pt x="8115" y="97282"/>
                  </a:lnTo>
                  <a:lnTo>
                    <a:pt x="27482" y="97282"/>
                  </a:lnTo>
                  <a:lnTo>
                    <a:pt x="35598" y="89166"/>
                  </a:lnTo>
                  <a:lnTo>
                    <a:pt x="35598" y="4914"/>
                  </a:lnTo>
                  <a:close/>
                </a:path>
                <a:path w="240664" h="97790">
                  <a:moveTo>
                    <a:pt x="104114" y="4914"/>
                  </a:moveTo>
                  <a:lnTo>
                    <a:pt x="98869" y="0"/>
                  </a:lnTo>
                  <a:lnTo>
                    <a:pt x="73279" y="0"/>
                  </a:lnTo>
                  <a:lnTo>
                    <a:pt x="68059" y="4914"/>
                  </a:lnTo>
                  <a:lnTo>
                    <a:pt x="68059" y="89166"/>
                  </a:lnTo>
                  <a:lnTo>
                    <a:pt x="76161" y="97282"/>
                  </a:lnTo>
                  <a:lnTo>
                    <a:pt x="95999" y="97282"/>
                  </a:lnTo>
                  <a:lnTo>
                    <a:pt x="104114" y="89166"/>
                  </a:lnTo>
                  <a:lnTo>
                    <a:pt x="104114" y="4914"/>
                  </a:lnTo>
                  <a:close/>
                </a:path>
                <a:path w="240664" h="97790">
                  <a:moveTo>
                    <a:pt x="172161" y="4914"/>
                  </a:moveTo>
                  <a:lnTo>
                    <a:pt x="166928" y="0"/>
                  </a:lnTo>
                  <a:lnTo>
                    <a:pt x="141338" y="0"/>
                  </a:lnTo>
                  <a:lnTo>
                    <a:pt x="136118" y="4914"/>
                  </a:lnTo>
                  <a:lnTo>
                    <a:pt x="136118" y="89166"/>
                  </a:lnTo>
                  <a:lnTo>
                    <a:pt x="144221" y="97282"/>
                  </a:lnTo>
                  <a:lnTo>
                    <a:pt x="164058" y="97282"/>
                  </a:lnTo>
                  <a:lnTo>
                    <a:pt x="172161" y="89166"/>
                  </a:lnTo>
                  <a:lnTo>
                    <a:pt x="172161" y="4914"/>
                  </a:lnTo>
                  <a:close/>
                </a:path>
                <a:path w="240664" h="97790">
                  <a:moveTo>
                    <a:pt x="240233" y="4914"/>
                  </a:moveTo>
                  <a:lnTo>
                    <a:pt x="234988" y="0"/>
                  </a:lnTo>
                  <a:lnTo>
                    <a:pt x="209397" y="0"/>
                  </a:lnTo>
                  <a:lnTo>
                    <a:pt x="204165" y="4914"/>
                  </a:lnTo>
                  <a:lnTo>
                    <a:pt x="204165" y="89166"/>
                  </a:lnTo>
                  <a:lnTo>
                    <a:pt x="212280" y="97282"/>
                  </a:lnTo>
                  <a:lnTo>
                    <a:pt x="232117" y="97282"/>
                  </a:lnTo>
                  <a:lnTo>
                    <a:pt x="240233" y="89166"/>
                  </a:lnTo>
                  <a:lnTo>
                    <a:pt x="240233" y="4914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25960" y="1139862"/>
              <a:ext cx="217804" cy="61594"/>
            </a:xfrm>
            <a:custGeom>
              <a:avLst/>
              <a:gdLst/>
              <a:ahLst/>
              <a:cxnLst/>
              <a:rect l="l" t="t" r="r" b="b"/>
              <a:pathLst>
                <a:path w="217804" h="61594">
                  <a:moveTo>
                    <a:pt x="78879" y="0"/>
                  </a:moveTo>
                  <a:lnTo>
                    <a:pt x="66700" y="0"/>
                  </a:lnTo>
                  <a:lnTo>
                    <a:pt x="57683" y="41922"/>
                  </a:lnTo>
                  <a:lnTo>
                    <a:pt x="46875" y="0"/>
                  </a:lnTo>
                  <a:lnTo>
                    <a:pt x="32435" y="0"/>
                  </a:lnTo>
                  <a:lnTo>
                    <a:pt x="21628" y="41440"/>
                  </a:lnTo>
                  <a:lnTo>
                    <a:pt x="12611" y="0"/>
                  </a:lnTo>
                  <a:lnTo>
                    <a:pt x="0" y="0"/>
                  </a:lnTo>
                  <a:lnTo>
                    <a:pt x="14414" y="59931"/>
                  </a:lnTo>
                  <a:lnTo>
                    <a:pt x="27495" y="59931"/>
                  </a:lnTo>
                  <a:lnTo>
                    <a:pt x="39662" y="14884"/>
                  </a:lnTo>
                  <a:lnTo>
                    <a:pt x="51384" y="59931"/>
                  </a:lnTo>
                  <a:lnTo>
                    <a:pt x="64452" y="59931"/>
                  </a:lnTo>
                  <a:lnTo>
                    <a:pt x="78879" y="0"/>
                  </a:lnTo>
                  <a:close/>
                </a:path>
                <a:path w="217804" h="61594">
                  <a:moveTo>
                    <a:pt x="121246" y="32905"/>
                  </a:moveTo>
                  <a:lnTo>
                    <a:pt x="119443" y="26123"/>
                  </a:lnTo>
                  <a:lnTo>
                    <a:pt x="117817" y="24320"/>
                  </a:lnTo>
                  <a:lnTo>
                    <a:pt x="111772" y="17589"/>
                  </a:lnTo>
                  <a:lnTo>
                    <a:pt x="109524" y="16560"/>
                  </a:lnTo>
                  <a:lnTo>
                    <a:pt x="109524" y="31102"/>
                  </a:lnTo>
                  <a:lnTo>
                    <a:pt x="109524" y="34709"/>
                  </a:lnTo>
                  <a:lnTo>
                    <a:pt x="92392" y="34709"/>
                  </a:lnTo>
                  <a:lnTo>
                    <a:pt x="92456" y="31102"/>
                  </a:lnTo>
                  <a:lnTo>
                    <a:pt x="92849" y="28829"/>
                  </a:lnTo>
                  <a:lnTo>
                    <a:pt x="94640" y="27012"/>
                  </a:lnTo>
                  <a:lnTo>
                    <a:pt x="96456" y="25222"/>
                  </a:lnTo>
                  <a:lnTo>
                    <a:pt x="98247" y="24320"/>
                  </a:lnTo>
                  <a:lnTo>
                    <a:pt x="103212" y="24320"/>
                  </a:lnTo>
                  <a:lnTo>
                    <a:pt x="105460" y="25222"/>
                  </a:lnTo>
                  <a:lnTo>
                    <a:pt x="106819" y="27012"/>
                  </a:lnTo>
                  <a:lnTo>
                    <a:pt x="108623" y="28829"/>
                  </a:lnTo>
                  <a:lnTo>
                    <a:pt x="109524" y="31102"/>
                  </a:lnTo>
                  <a:lnTo>
                    <a:pt x="109524" y="16560"/>
                  </a:lnTo>
                  <a:lnTo>
                    <a:pt x="106819" y="15316"/>
                  </a:lnTo>
                  <a:lnTo>
                    <a:pt x="94640" y="15316"/>
                  </a:lnTo>
                  <a:lnTo>
                    <a:pt x="89687" y="17589"/>
                  </a:lnTo>
                  <a:lnTo>
                    <a:pt x="86080" y="21615"/>
                  </a:lnTo>
                  <a:lnTo>
                    <a:pt x="82029" y="25704"/>
                  </a:lnTo>
                  <a:lnTo>
                    <a:pt x="80352" y="31102"/>
                  </a:lnTo>
                  <a:lnTo>
                    <a:pt x="80340" y="45034"/>
                  </a:lnTo>
                  <a:lnTo>
                    <a:pt x="81584" y="49542"/>
                  </a:lnTo>
                  <a:lnTo>
                    <a:pt x="84734" y="53619"/>
                  </a:lnTo>
                  <a:lnTo>
                    <a:pt x="88341" y="58547"/>
                  </a:lnTo>
                  <a:lnTo>
                    <a:pt x="93751" y="61252"/>
                  </a:lnTo>
                  <a:lnTo>
                    <a:pt x="106362" y="61252"/>
                  </a:lnTo>
                  <a:lnTo>
                    <a:pt x="120345" y="48221"/>
                  </a:lnTo>
                  <a:lnTo>
                    <a:pt x="109067" y="46418"/>
                  </a:lnTo>
                  <a:lnTo>
                    <a:pt x="107264" y="50025"/>
                  </a:lnTo>
                  <a:lnTo>
                    <a:pt x="105918" y="50914"/>
                  </a:lnTo>
                  <a:lnTo>
                    <a:pt x="105016" y="51828"/>
                  </a:lnTo>
                  <a:lnTo>
                    <a:pt x="103212" y="52247"/>
                  </a:lnTo>
                  <a:lnTo>
                    <a:pt x="98704" y="52247"/>
                  </a:lnTo>
                  <a:lnTo>
                    <a:pt x="96456" y="51346"/>
                  </a:lnTo>
                  <a:lnTo>
                    <a:pt x="94640" y="49542"/>
                  </a:lnTo>
                  <a:lnTo>
                    <a:pt x="93294" y="47739"/>
                  </a:lnTo>
                  <a:lnTo>
                    <a:pt x="91948" y="45034"/>
                  </a:lnTo>
                  <a:lnTo>
                    <a:pt x="91948" y="41440"/>
                  </a:lnTo>
                  <a:lnTo>
                    <a:pt x="120789" y="41440"/>
                  </a:lnTo>
                  <a:lnTo>
                    <a:pt x="121145" y="34709"/>
                  </a:lnTo>
                  <a:lnTo>
                    <a:pt x="121246" y="32905"/>
                  </a:lnTo>
                  <a:close/>
                </a:path>
                <a:path w="217804" h="61594">
                  <a:moveTo>
                    <a:pt x="168122" y="32905"/>
                  </a:moveTo>
                  <a:lnTo>
                    <a:pt x="166319" y="26123"/>
                  </a:lnTo>
                  <a:lnTo>
                    <a:pt x="164490" y="24320"/>
                  </a:lnTo>
                  <a:lnTo>
                    <a:pt x="162255" y="22098"/>
                  </a:lnTo>
                  <a:lnTo>
                    <a:pt x="158648" y="17589"/>
                  </a:lnTo>
                  <a:lnTo>
                    <a:pt x="156400" y="16560"/>
                  </a:lnTo>
                  <a:lnTo>
                    <a:pt x="156400" y="31102"/>
                  </a:lnTo>
                  <a:lnTo>
                    <a:pt x="156400" y="34709"/>
                  </a:lnTo>
                  <a:lnTo>
                    <a:pt x="139268" y="34709"/>
                  </a:lnTo>
                  <a:lnTo>
                    <a:pt x="138823" y="31521"/>
                  </a:lnTo>
                  <a:lnTo>
                    <a:pt x="139725" y="28829"/>
                  </a:lnTo>
                  <a:lnTo>
                    <a:pt x="141516" y="27012"/>
                  </a:lnTo>
                  <a:lnTo>
                    <a:pt x="143332" y="25222"/>
                  </a:lnTo>
                  <a:lnTo>
                    <a:pt x="145122" y="24320"/>
                  </a:lnTo>
                  <a:lnTo>
                    <a:pt x="150088" y="24320"/>
                  </a:lnTo>
                  <a:lnTo>
                    <a:pt x="151879" y="25222"/>
                  </a:lnTo>
                  <a:lnTo>
                    <a:pt x="153695" y="27012"/>
                  </a:lnTo>
                  <a:lnTo>
                    <a:pt x="155486" y="28829"/>
                  </a:lnTo>
                  <a:lnTo>
                    <a:pt x="156400" y="31102"/>
                  </a:lnTo>
                  <a:lnTo>
                    <a:pt x="156400" y="16560"/>
                  </a:lnTo>
                  <a:lnTo>
                    <a:pt x="153695" y="15316"/>
                  </a:lnTo>
                  <a:lnTo>
                    <a:pt x="141071" y="15316"/>
                  </a:lnTo>
                  <a:lnTo>
                    <a:pt x="127215" y="45034"/>
                  </a:lnTo>
                  <a:lnTo>
                    <a:pt x="128460" y="49542"/>
                  </a:lnTo>
                  <a:lnTo>
                    <a:pt x="131152" y="53619"/>
                  </a:lnTo>
                  <a:lnTo>
                    <a:pt x="135216" y="58547"/>
                  </a:lnTo>
                  <a:lnTo>
                    <a:pt x="140614" y="61252"/>
                  </a:lnTo>
                  <a:lnTo>
                    <a:pt x="152793" y="61252"/>
                  </a:lnTo>
                  <a:lnTo>
                    <a:pt x="156845" y="59931"/>
                  </a:lnTo>
                  <a:lnTo>
                    <a:pt x="160007" y="57645"/>
                  </a:lnTo>
                  <a:lnTo>
                    <a:pt x="163156" y="55422"/>
                  </a:lnTo>
                  <a:lnTo>
                    <a:pt x="165862" y="52247"/>
                  </a:lnTo>
                  <a:lnTo>
                    <a:pt x="167208" y="48221"/>
                  </a:lnTo>
                  <a:lnTo>
                    <a:pt x="155486" y="46418"/>
                  </a:lnTo>
                  <a:lnTo>
                    <a:pt x="155041" y="48221"/>
                  </a:lnTo>
                  <a:lnTo>
                    <a:pt x="154139" y="50025"/>
                  </a:lnTo>
                  <a:lnTo>
                    <a:pt x="151434" y="51828"/>
                  </a:lnTo>
                  <a:lnTo>
                    <a:pt x="150088" y="52247"/>
                  </a:lnTo>
                  <a:lnTo>
                    <a:pt x="145580" y="52247"/>
                  </a:lnTo>
                  <a:lnTo>
                    <a:pt x="143332" y="51346"/>
                  </a:lnTo>
                  <a:lnTo>
                    <a:pt x="139725" y="47739"/>
                  </a:lnTo>
                  <a:lnTo>
                    <a:pt x="138823" y="45034"/>
                  </a:lnTo>
                  <a:lnTo>
                    <a:pt x="138823" y="41440"/>
                  </a:lnTo>
                  <a:lnTo>
                    <a:pt x="167665" y="41440"/>
                  </a:lnTo>
                  <a:lnTo>
                    <a:pt x="168021" y="34709"/>
                  </a:lnTo>
                  <a:lnTo>
                    <a:pt x="168122" y="32905"/>
                  </a:lnTo>
                  <a:close/>
                </a:path>
                <a:path w="217804" h="61594">
                  <a:moveTo>
                    <a:pt x="217246" y="59931"/>
                  </a:moveTo>
                  <a:lnTo>
                    <a:pt x="201015" y="32423"/>
                  </a:lnTo>
                  <a:lnTo>
                    <a:pt x="215887" y="16687"/>
                  </a:lnTo>
                  <a:lnTo>
                    <a:pt x="201917" y="16687"/>
                  </a:lnTo>
                  <a:lnTo>
                    <a:pt x="188379" y="32004"/>
                  </a:lnTo>
                  <a:lnTo>
                    <a:pt x="188379" y="0"/>
                  </a:lnTo>
                  <a:lnTo>
                    <a:pt x="176682" y="0"/>
                  </a:lnTo>
                  <a:lnTo>
                    <a:pt x="176682" y="59931"/>
                  </a:lnTo>
                  <a:lnTo>
                    <a:pt x="188379" y="59931"/>
                  </a:lnTo>
                  <a:lnTo>
                    <a:pt x="188379" y="45935"/>
                  </a:lnTo>
                  <a:lnTo>
                    <a:pt x="193802" y="40538"/>
                  </a:lnTo>
                  <a:lnTo>
                    <a:pt x="204622" y="59931"/>
                  </a:lnTo>
                  <a:lnTo>
                    <a:pt x="217246" y="599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79147" y="1223213"/>
              <a:ext cx="98247" cy="78854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8017941" y="967740"/>
            <a:ext cx="365760" cy="415290"/>
            <a:chOff x="8017941" y="967740"/>
            <a:chExt cx="365760" cy="415290"/>
          </a:xfrm>
        </p:grpSpPr>
        <p:sp>
          <p:nvSpPr>
            <p:cNvPr id="14" name="object 14"/>
            <p:cNvSpPr/>
            <p:nvPr/>
          </p:nvSpPr>
          <p:spPr>
            <a:xfrm>
              <a:off x="8017941" y="1017282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59" h="365759">
                  <a:moveTo>
                    <a:pt x="293408" y="0"/>
                  </a:moveTo>
                  <a:lnTo>
                    <a:pt x="72110" y="0"/>
                  </a:lnTo>
                  <a:lnTo>
                    <a:pt x="44110" y="5688"/>
                  </a:lnTo>
                  <a:lnTo>
                    <a:pt x="21182" y="21178"/>
                  </a:lnTo>
                  <a:lnTo>
                    <a:pt x="5689" y="44110"/>
                  </a:lnTo>
                  <a:lnTo>
                    <a:pt x="0" y="72123"/>
                  </a:lnTo>
                  <a:lnTo>
                    <a:pt x="0" y="293370"/>
                  </a:lnTo>
                  <a:lnTo>
                    <a:pt x="5689" y="321353"/>
                  </a:lnTo>
                  <a:lnTo>
                    <a:pt x="21182" y="344270"/>
                  </a:lnTo>
                  <a:lnTo>
                    <a:pt x="44110" y="359755"/>
                  </a:lnTo>
                  <a:lnTo>
                    <a:pt x="72110" y="365442"/>
                  </a:lnTo>
                  <a:lnTo>
                    <a:pt x="293408" y="365442"/>
                  </a:lnTo>
                  <a:lnTo>
                    <a:pt x="321405" y="359755"/>
                  </a:lnTo>
                  <a:lnTo>
                    <a:pt x="344330" y="344270"/>
                  </a:lnTo>
                  <a:lnTo>
                    <a:pt x="359818" y="321353"/>
                  </a:lnTo>
                  <a:lnTo>
                    <a:pt x="365506" y="293370"/>
                  </a:lnTo>
                  <a:lnTo>
                    <a:pt x="365506" y="72123"/>
                  </a:lnTo>
                  <a:lnTo>
                    <a:pt x="359818" y="44110"/>
                  </a:lnTo>
                  <a:lnTo>
                    <a:pt x="344330" y="21178"/>
                  </a:lnTo>
                  <a:lnTo>
                    <a:pt x="321405" y="5688"/>
                  </a:lnTo>
                  <a:lnTo>
                    <a:pt x="293408" y="0"/>
                  </a:lnTo>
                  <a:close/>
                </a:path>
              </a:pathLst>
            </a:custGeom>
            <a:solidFill>
              <a:srgbClr val="2521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80552" y="967752"/>
              <a:ext cx="240665" cy="97790"/>
            </a:xfrm>
            <a:custGeom>
              <a:avLst/>
              <a:gdLst/>
              <a:ahLst/>
              <a:cxnLst/>
              <a:rect l="l" t="t" r="r" b="b"/>
              <a:pathLst>
                <a:path w="240665" h="97790">
                  <a:moveTo>
                    <a:pt x="35636" y="4914"/>
                  </a:moveTo>
                  <a:lnTo>
                    <a:pt x="30657" y="0"/>
                  </a:lnTo>
                  <a:lnTo>
                    <a:pt x="5232" y="0"/>
                  </a:lnTo>
                  <a:lnTo>
                    <a:pt x="0" y="4914"/>
                  </a:lnTo>
                  <a:lnTo>
                    <a:pt x="0" y="89166"/>
                  </a:lnTo>
                  <a:lnTo>
                    <a:pt x="8115" y="97282"/>
                  </a:lnTo>
                  <a:lnTo>
                    <a:pt x="27940" y="97282"/>
                  </a:lnTo>
                  <a:lnTo>
                    <a:pt x="35636" y="89166"/>
                  </a:lnTo>
                  <a:lnTo>
                    <a:pt x="35636" y="4914"/>
                  </a:lnTo>
                  <a:close/>
                </a:path>
                <a:path w="240665" h="97790">
                  <a:moveTo>
                    <a:pt x="104127" y="4914"/>
                  </a:moveTo>
                  <a:lnTo>
                    <a:pt x="98894" y="0"/>
                  </a:lnTo>
                  <a:lnTo>
                    <a:pt x="73304" y="0"/>
                  </a:lnTo>
                  <a:lnTo>
                    <a:pt x="68084" y="4914"/>
                  </a:lnTo>
                  <a:lnTo>
                    <a:pt x="68084" y="89166"/>
                  </a:lnTo>
                  <a:lnTo>
                    <a:pt x="76187" y="97282"/>
                  </a:lnTo>
                  <a:lnTo>
                    <a:pt x="96024" y="97282"/>
                  </a:lnTo>
                  <a:lnTo>
                    <a:pt x="104127" y="89166"/>
                  </a:lnTo>
                  <a:lnTo>
                    <a:pt x="104127" y="4914"/>
                  </a:lnTo>
                  <a:close/>
                </a:path>
                <a:path w="240665" h="97790">
                  <a:moveTo>
                    <a:pt x="172212" y="4914"/>
                  </a:moveTo>
                  <a:lnTo>
                    <a:pt x="166966" y="0"/>
                  </a:lnTo>
                  <a:lnTo>
                    <a:pt x="141389" y="0"/>
                  </a:lnTo>
                  <a:lnTo>
                    <a:pt x="136156" y="4914"/>
                  </a:lnTo>
                  <a:lnTo>
                    <a:pt x="136156" y="89166"/>
                  </a:lnTo>
                  <a:lnTo>
                    <a:pt x="144272" y="97282"/>
                  </a:lnTo>
                  <a:lnTo>
                    <a:pt x="164096" y="97282"/>
                  </a:lnTo>
                  <a:lnTo>
                    <a:pt x="172212" y="89166"/>
                  </a:lnTo>
                  <a:lnTo>
                    <a:pt x="172212" y="4914"/>
                  </a:lnTo>
                  <a:close/>
                </a:path>
                <a:path w="240665" h="97790">
                  <a:moveTo>
                    <a:pt x="240233" y="4914"/>
                  </a:moveTo>
                  <a:lnTo>
                    <a:pt x="234988" y="0"/>
                  </a:lnTo>
                  <a:lnTo>
                    <a:pt x="209892" y="0"/>
                  </a:lnTo>
                  <a:lnTo>
                    <a:pt x="204660" y="4914"/>
                  </a:lnTo>
                  <a:lnTo>
                    <a:pt x="204660" y="89166"/>
                  </a:lnTo>
                  <a:lnTo>
                    <a:pt x="212775" y="97282"/>
                  </a:lnTo>
                  <a:lnTo>
                    <a:pt x="232117" y="97282"/>
                  </a:lnTo>
                  <a:lnTo>
                    <a:pt x="240233" y="89166"/>
                  </a:lnTo>
                  <a:lnTo>
                    <a:pt x="240233" y="4914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91855" y="1139862"/>
              <a:ext cx="217804" cy="61594"/>
            </a:xfrm>
            <a:custGeom>
              <a:avLst/>
              <a:gdLst/>
              <a:ahLst/>
              <a:cxnLst/>
              <a:rect l="l" t="t" r="r" b="b"/>
              <a:pathLst>
                <a:path w="217804" h="61594">
                  <a:moveTo>
                    <a:pt x="78892" y="0"/>
                  </a:moveTo>
                  <a:lnTo>
                    <a:pt x="66687" y="0"/>
                  </a:lnTo>
                  <a:lnTo>
                    <a:pt x="57683" y="41922"/>
                  </a:lnTo>
                  <a:lnTo>
                    <a:pt x="46863" y="0"/>
                  </a:lnTo>
                  <a:lnTo>
                    <a:pt x="32435" y="0"/>
                  </a:lnTo>
                  <a:lnTo>
                    <a:pt x="21628" y="41440"/>
                  </a:lnTo>
                  <a:lnTo>
                    <a:pt x="12611" y="0"/>
                  </a:lnTo>
                  <a:lnTo>
                    <a:pt x="0" y="0"/>
                  </a:lnTo>
                  <a:lnTo>
                    <a:pt x="14414" y="59931"/>
                  </a:lnTo>
                  <a:lnTo>
                    <a:pt x="27457" y="59931"/>
                  </a:lnTo>
                  <a:lnTo>
                    <a:pt x="39649" y="14884"/>
                  </a:lnTo>
                  <a:lnTo>
                    <a:pt x="51371" y="59931"/>
                  </a:lnTo>
                  <a:lnTo>
                    <a:pt x="64465" y="59931"/>
                  </a:lnTo>
                  <a:lnTo>
                    <a:pt x="78892" y="0"/>
                  </a:lnTo>
                  <a:close/>
                </a:path>
                <a:path w="217804" h="61594">
                  <a:moveTo>
                    <a:pt x="121246" y="32905"/>
                  </a:moveTo>
                  <a:lnTo>
                    <a:pt x="119443" y="26123"/>
                  </a:lnTo>
                  <a:lnTo>
                    <a:pt x="117817" y="24320"/>
                  </a:lnTo>
                  <a:lnTo>
                    <a:pt x="111760" y="17589"/>
                  </a:lnTo>
                  <a:lnTo>
                    <a:pt x="109537" y="16573"/>
                  </a:lnTo>
                  <a:lnTo>
                    <a:pt x="109537" y="31102"/>
                  </a:lnTo>
                  <a:lnTo>
                    <a:pt x="109537" y="34709"/>
                  </a:lnTo>
                  <a:lnTo>
                    <a:pt x="92405" y="34709"/>
                  </a:lnTo>
                  <a:lnTo>
                    <a:pt x="92405" y="31521"/>
                  </a:lnTo>
                  <a:lnTo>
                    <a:pt x="93306" y="28829"/>
                  </a:lnTo>
                  <a:lnTo>
                    <a:pt x="94627" y="27012"/>
                  </a:lnTo>
                  <a:lnTo>
                    <a:pt x="96431" y="25222"/>
                  </a:lnTo>
                  <a:lnTo>
                    <a:pt x="98717" y="24320"/>
                  </a:lnTo>
                  <a:lnTo>
                    <a:pt x="103225" y="24320"/>
                  </a:lnTo>
                  <a:lnTo>
                    <a:pt x="105448" y="25222"/>
                  </a:lnTo>
                  <a:lnTo>
                    <a:pt x="106832" y="27012"/>
                  </a:lnTo>
                  <a:lnTo>
                    <a:pt x="108635" y="28829"/>
                  </a:lnTo>
                  <a:lnTo>
                    <a:pt x="109537" y="31102"/>
                  </a:lnTo>
                  <a:lnTo>
                    <a:pt x="109537" y="16573"/>
                  </a:lnTo>
                  <a:lnTo>
                    <a:pt x="106832" y="15316"/>
                  </a:lnTo>
                  <a:lnTo>
                    <a:pt x="94627" y="15316"/>
                  </a:lnTo>
                  <a:lnTo>
                    <a:pt x="89700" y="17589"/>
                  </a:lnTo>
                  <a:lnTo>
                    <a:pt x="86106" y="21615"/>
                  </a:lnTo>
                  <a:lnTo>
                    <a:pt x="82016" y="25704"/>
                  </a:lnTo>
                  <a:lnTo>
                    <a:pt x="80340" y="31102"/>
                  </a:lnTo>
                  <a:lnTo>
                    <a:pt x="80327" y="45034"/>
                  </a:lnTo>
                  <a:lnTo>
                    <a:pt x="81597" y="49542"/>
                  </a:lnTo>
                  <a:lnTo>
                    <a:pt x="84721" y="53619"/>
                  </a:lnTo>
                  <a:lnTo>
                    <a:pt x="88328" y="58547"/>
                  </a:lnTo>
                  <a:lnTo>
                    <a:pt x="93726" y="61252"/>
                  </a:lnTo>
                  <a:lnTo>
                    <a:pt x="106349" y="61252"/>
                  </a:lnTo>
                  <a:lnTo>
                    <a:pt x="110439" y="59931"/>
                  </a:lnTo>
                  <a:lnTo>
                    <a:pt x="113563" y="57645"/>
                  </a:lnTo>
                  <a:lnTo>
                    <a:pt x="116738" y="55422"/>
                  </a:lnTo>
                  <a:lnTo>
                    <a:pt x="118960" y="52247"/>
                  </a:lnTo>
                  <a:lnTo>
                    <a:pt x="120345" y="48221"/>
                  </a:lnTo>
                  <a:lnTo>
                    <a:pt x="109054" y="46418"/>
                  </a:lnTo>
                  <a:lnTo>
                    <a:pt x="107251" y="50025"/>
                  </a:lnTo>
                  <a:lnTo>
                    <a:pt x="105930" y="50914"/>
                  </a:lnTo>
                  <a:lnTo>
                    <a:pt x="105029" y="51828"/>
                  </a:lnTo>
                  <a:lnTo>
                    <a:pt x="103225" y="52247"/>
                  </a:lnTo>
                  <a:lnTo>
                    <a:pt x="98717" y="52247"/>
                  </a:lnTo>
                  <a:lnTo>
                    <a:pt x="96913" y="51346"/>
                  </a:lnTo>
                  <a:lnTo>
                    <a:pt x="93306" y="47739"/>
                  </a:lnTo>
                  <a:lnTo>
                    <a:pt x="92405" y="45034"/>
                  </a:lnTo>
                  <a:lnTo>
                    <a:pt x="91935" y="41440"/>
                  </a:lnTo>
                  <a:lnTo>
                    <a:pt x="121246" y="41440"/>
                  </a:lnTo>
                  <a:lnTo>
                    <a:pt x="121246" y="34709"/>
                  </a:lnTo>
                  <a:lnTo>
                    <a:pt x="121246" y="32905"/>
                  </a:lnTo>
                  <a:close/>
                </a:path>
                <a:path w="217804" h="61594">
                  <a:moveTo>
                    <a:pt x="168122" y="32905"/>
                  </a:moveTo>
                  <a:lnTo>
                    <a:pt x="166319" y="26123"/>
                  </a:lnTo>
                  <a:lnTo>
                    <a:pt x="164477" y="24320"/>
                  </a:lnTo>
                  <a:lnTo>
                    <a:pt x="162229" y="22098"/>
                  </a:lnTo>
                  <a:lnTo>
                    <a:pt x="158623" y="17589"/>
                  </a:lnTo>
                  <a:lnTo>
                    <a:pt x="156400" y="16573"/>
                  </a:lnTo>
                  <a:lnTo>
                    <a:pt x="156400" y="31102"/>
                  </a:lnTo>
                  <a:lnTo>
                    <a:pt x="156400" y="34709"/>
                  </a:lnTo>
                  <a:lnTo>
                    <a:pt x="139280" y="34709"/>
                  </a:lnTo>
                  <a:lnTo>
                    <a:pt x="139344" y="31102"/>
                  </a:lnTo>
                  <a:lnTo>
                    <a:pt x="139700" y="28829"/>
                  </a:lnTo>
                  <a:lnTo>
                    <a:pt x="143306" y="25222"/>
                  </a:lnTo>
                  <a:lnTo>
                    <a:pt x="145110" y="24320"/>
                  </a:lnTo>
                  <a:lnTo>
                    <a:pt x="150088" y="24320"/>
                  </a:lnTo>
                  <a:lnTo>
                    <a:pt x="152311" y="25222"/>
                  </a:lnTo>
                  <a:lnTo>
                    <a:pt x="153695" y="27012"/>
                  </a:lnTo>
                  <a:lnTo>
                    <a:pt x="155498" y="28829"/>
                  </a:lnTo>
                  <a:lnTo>
                    <a:pt x="156400" y="31102"/>
                  </a:lnTo>
                  <a:lnTo>
                    <a:pt x="156400" y="16573"/>
                  </a:lnTo>
                  <a:lnTo>
                    <a:pt x="153695" y="15316"/>
                  </a:lnTo>
                  <a:lnTo>
                    <a:pt x="141503" y="15316"/>
                  </a:lnTo>
                  <a:lnTo>
                    <a:pt x="136575" y="17589"/>
                  </a:lnTo>
                  <a:lnTo>
                    <a:pt x="132969" y="21615"/>
                  </a:lnTo>
                  <a:lnTo>
                    <a:pt x="128879" y="25704"/>
                  </a:lnTo>
                  <a:lnTo>
                    <a:pt x="127203" y="31102"/>
                  </a:lnTo>
                  <a:lnTo>
                    <a:pt x="127190" y="45034"/>
                  </a:lnTo>
                  <a:lnTo>
                    <a:pt x="128460" y="49542"/>
                  </a:lnTo>
                  <a:lnTo>
                    <a:pt x="131584" y="53619"/>
                  </a:lnTo>
                  <a:lnTo>
                    <a:pt x="135191" y="58547"/>
                  </a:lnTo>
                  <a:lnTo>
                    <a:pt x="140601" y="61252"/>
                  </a:lnTo>
                  <a:lnTo>
                    <a:pt x="153212" y="61252"/>
                  </a:lnTo>
                  <a:lnTo>
                    <a:pt x="156819" y="59931"/>
                  </a:lnTo>
                  <a:lnTo>
                    <a:pt x="160007" y="57645"/>
                  </a:lnTo>
                  <a:lnTo>
                    <a:pt x="163614" y="55422"/>
                  </a:lnTo>
                  <a:lnTo>
                    <a:pt x="165836" y="52247"/>
                  </a:lnTo>
                  <a:lnTo>
                    <a:pt x="167220" y="48221"/>
                  </a:lnTo>
                  <a:lnTo>
                    <a:pt x="155917" y="46418"/>
                  </a:lnTo>
                  <a:lnTo>
                    <a:pt x="154114" y="50025"/>
                  </a:lnTo>
                  <a:lnTo>
                    <a:pt x="152793" y="50914"/>
                  </a:lnTo>
                  <a:lnTo>
                    <a:pt x="151892" y="51828"/>
                  </a:lnTo>
                  <a:lnTo>
                    <a:pt x="150088" y="52247"/>
                  </a:lnTo>
                  <a:lnTo>
                    <a:pt x="145592" y="52247"/>
                  </a:lnTo>
                  <a:lnTo>
                    <a:pt x="143306" y="51346"/>
                  </a:lnTo>
                  <a:lnTo>
                    <a:pt x="139700" y="47739"/>
                  </a:lnTo>
                  <a:lnTo>
                    <a:pt x="138798" y="45034"/>
                  </a:lnTo>
                  <a:lnTo>
                    <a:pt x="138798" y="41440"/>
                  </a:lnTo>
                  <a:lnTo>
                    <a:pt x="167640" y="41440"/>
                  </a:lnTo>
                  <a:lnTo>
                    <a:pt x="168008" y="34709"/>
                  </a:lnTo>
                  <a:lnTo>
                    <a:pt x="168122" y="32905"/>
                  </a:lnTo>
                  <a:close/>
                </a:path>
                <a:path w="217804" h="61594">
                  <a:moveTo>
                    <a:pt x="217208" y="59931"/>
                  </a:moveTo>
                  <a:lnTo>
                    <a:pt x="200990" y="32423"/>
                  </a:lnTo>
                  <a:lnTo>
                    <a:pt x="215887" y="16687"/>
                  </a:lnTo>
                  <a:lnTo>
                    <a:pt x="201891" y="16687"/>
                  </a:lnTo>
                  <a:lnTo>
                    <a:pt x="188366" y="32004"/>
                  </a:lnTo>
                  <a:lnTo>
                    <a:pt x="188366" y="0"/>
                  </a:lnTo>
                  <a:lnTo>
                    <a:pt x="176657" y="0"/>
                  </a:lnTo>
                  <a:lnTo>
                    <a:pt x="176657" y="59931"/>
                  </a:lnTo>
                  <a:lnTo>
                    <a:pt x="188366" y="59931"/>
                  </a:lnTo>
                  <a:lnTo>
                    <a:pt x="188366" y="45935"/>
                  </a:lnTo>
                  <a:lnTo>
                    <a:pt x="193776" y="40538"/>
                  </a:lnTo>
                  <a:lnTo>
                    <a:pt x="204597" y="59931"/>
                  </a:lnTo>
                  <a:lnTo>
                    <a:pt x="217208" y="599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45030" y="1223213"/>
              <a:ext cx="110858" cy="78854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5548884" y="1474190"/>
            <a:ext cx="365760" cy="418465"/>
            <a:chOff x="5548884" y="1474190"/>
            <a:chExt cx="365760" cy="418465"/>
          </a:xfrm>
        </p:grpSpPr>
        <p:sp>
          <p:nvSpPr>
            <p:cNvPr id="19" name="object 19"/>
            <p:cNvSpPr/>
            <p:nvPr/>
          </p:nvSpPr>
          <p:spPr>
            <a:xfrm>
              <a:off x="5548884" y="1526920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60" h="365760">
                  <a:moveTo>
                    <a:pt x="293420" y="0"/>
                  </a:moveTo>
                  <a:lnTo>
                    <a:pt x="72110" y="0"/>
                  </a:lnTo>
                  <a:lnTo>
                    <a:pt x="43923" y="5686"/>
                  </a:lnTo>
                  <a:lnTo>
                    <a:pt x="21015" y="21174"/>
                  </a:lnTo>
                  <a:lnTo>
                    <a:pt x="5627" y="44105"/>
                  </a:lnTo>
                  <a:lnTo>
                    <a:pt x="0" y="72123"/>
                  </a:lnTo>
                  <a:lnTo>
                    <a:pt x="0" y="293344"/>
                  </a:lnTo>
                  <a:lnTo>
                    <a:pt x="5627" y="321335"/>
                  </a:lnTo>
                  <a:lnTo>
                    <a:pt x="21015" y="344255"/>
                  </a:lnTo>
                  <a:lnTo>
                    <a:pt x="43923" y="359742"/>
                  </a:lnTo>
                  <a:lnTo>
                    <a:pt x="72110" y="365429"/>
                  </a:lnTo>
                  <a:lnTo>
                    <a:pt x="293420" y="365429"/>
                  </a:lnTo>
                  <a:lnTo>
                    <a:pt x="321420" y="359742"/>
                  </a:lnTo>
                  <a:lnTo>
                    <a:pt x="344349" y="344255"/>
                  </a:lnTo>
                  <a:lnTo>
                    <a:pt x="359841" y="321335"/>
                  </a:lnTo>
                  <a:lnTo>
                    <a:pt x="365531" y="293344"/>
                  </a:lnTo>
                  <a:lnTo>
                    <a:pt x="365531" y="72123"/>
                  </a:lnTo>
                  <a:lnTo>
                    <a:pt x="359841" y="44105"/>
                  </a:lnTo>
                  <a:lnTo>
                    <a:pt x="344349" y="21174"/>
                  </a:lnTo>
                  <a:lnTo>
                    <a:pt x="321420" y="5686"/>
                  </a:lnTo>
                  <a:lnTo>
                    <a:pt x="293420" y="0"/>
                  </a:lnTo>
                  <a:close/>
                </a:path>
              </a:pathLst>
            </a:custGeom>
            <a:solidFill>
              <a:srgbClr val="2521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11076" y="1474190"/>
              <a:ext cx="241300" cy="100965"/>
            </a:xfrm>
            <a:custGeom>
              <a:avLst/>
              <a:gdLst/>
              <a:ahLst/>
              <a:cxnLst/>
              <a:rect l="l" t="t" r="r" b="b"/>
              <a:pathLst>
                <a:path w="241300" h="100965">
                  <a:moveTo>
                    <a:pt x="36068" y="18008"/>
                  </a:moveTo>
                  <a:lnTo>
                    <a:pt x="34632" y="11023"/>
                  </a:lnTo>
                  <a:lnTo>
                    <a:pt x="30759" y="5295"/>
                  </a:lnTo>
                  <a:lnTo>
                    <a:pt x="25031" y="1422"/>
                  </a:lnTo>
                  <a:lnTo>
                    <a:pt x="18034" y="0"/>
                  </a:lnTo>
                  <a:lnTo>
                    <a:pt x="11036" y="1422"/>
                  </a:lnTo>
                  <a:lnTo>
                    <a:pt x="5295" y="5295"/>
                  </a:lnTo>
                  <a:lnTo>
                    <a:pt x="1422" y="11023"/>
                  </a:lnTo>
                  <a:lnTo>
                    <a:pt x="0" y="18008"/>
                  </a:lnTo>
                  <a:lnTo>
                    <a:pt x="0" y="82931"/>
                  </a:lnTo>
                  <a:lnTo>
                    <a:pt x="1422" y="89928"/>
                  </a:lnTo>
                  <a:lnTo>
                    <a:pt x="5295" y="95656"/>
                  </a:lnTo>
                  <a:lnTo>
                    <a:pt x="11036" y="99529"/>
                  </a:lnTo>
                  <a:lnTo>
                    <a:pt x="18034" y="100952"/>
                  </a:lnTo>
                  <a:lnTo>
                    <a:pt x="25031" y="99529"/>
                  </a:lnTo>
                  <a:lnTo>
                    <a:pt x="30759" y="95656"/>
                  </a:lnTo>
                  <a:lnTo>
                    <a:pt x="34632" y="89928"/>
                  </a:lnTo>
                  <a:lnTo>
                    <a:pt x="36068" y="82931"/>
                  </a:lnTo>
                  <a:lnTo>
                    <a:pt x="36068" y="18008"/>
                  </a:lnTo>
                  <a:close/>
                </a:path>
                <a:path w="241300" h="100965">
                  <a:moveTo>
                    <a:pt x="104127" y="18008"/>
                  </a:moveTo>
                  <a:lnTo>
                    <a:pt x="102692" y="11023"/>
                  </a:lnTo>
                  <a:lnTo>
                    <a:pt x="98818" y="5295"/>
                  </a:lnTo>
                  <a:lnTo>
                    <a:pt x="93091" y="1422"/>
                  </a:lnTo>
                  <a:lnTo>
                    <a:pt x="86093" y="0"/>
                  </a:lnTo>
                  <a:lnTo>
                    <a:pt x="76161" y="0"/>
                  </a:lnTo>
                  <a:lnTo>
                    <a:pt x="68516" y="8102"/>
                  </a:lnTo>
                  <a:lnTo>
                    <a:pt x="68516" y="92837"/>
                  </a:lnTo>
                  <a:lnTo>
                    <a:pt x="76161" y="100952"/>
                  </a:lnTo>
                  <a:lnTo>
                    <a:pt x="86093" y="100952"/>
                  </a:lnTo>
                  <a:lnTo>
                    <a:pt x="93091" y="99529"/>
                  </a:lnTo>
                  <a:lnTo>
                    <a:pt x="98818" y="95656"/>
                  </a:lnTo>
                  <a:lnTo>
                    <a:pt x="102692" y="89928"/>
                  </a:lnTo>
                  <a:lnTo>
                    <a:pt x="104127" y="82931"/>
                  </a:lnTo>
                  <a:lnTo>
                    <a:pt x="104127" y="18008"/>
                  </a:lnTo>
                  <a:close/>
                </a:path>
                <a:path w="241300" h="100965">
                  <a:moveTo>
                    <a:pt x="172631" y="18008"/>
                  </a:moveTo>
                  <a:lnTo>
                    <a:pt x="171196" y="11023"/>
                  </a:lnTo>
                  <a:lnTo>
                    <a:pt x="167335" y="5295"/>
                  </a:lnTo>
                  <a:lnTo>
                    <a:pt x="161594" y="1422"/>
                  </a:lnTo>
                  <a:lnTo>
                    <a:pt x="154609" y="0"/>
                  </a:lnTo>
                  <a:lnTo>
                    <a:pt x="147599" y="1422"/>
                  </a:lnTo>
                  <a:lnTo>
                    <a:pt x="141871" y="5295"/>
                  </a:lnTo>
                  <a:lnTo>
                    <a:pt x="137998" y="11023"/>
                  </a:lnTo>
                  <a:lnTo>
                    <a:pt x="136575" y="18008"/>
                  </a:lnTo>
                  <a:lnTo>
                    <a:pt x="136575" y="82931"/>
                  </a:lnTo>
                  <a:lnTo>
                    <a:pt x="137998" y="89928"/>
                  </a:lnTo>
                  <a:lnTo>
                    <a:pt x="141871" y="95656"/>
                  </a:lnTo>
                  <a:lnTo>
                    <a:pt x="147599" y="99529"/>
                  </a:lnTo>
                  <a:lnTo>
                    <a:pt x="154609" y="100952"/>
                  </a:lnTo>
                  <a:lnTo>
                    <a:pt x="161594" y="99529"/>
                  </a:lnTo>
                  <a:lnTo>
                    <a:pt x="167335" y="95656"/>
                  </a:lnTo>
                  <a:lnTo>
                    <a:pt x="171196" y="89928"/>
                  </a:lnTo>
                  <a:lnTo>
                    <a:pt x="172631" y="82931"/>
                  </a:lnTo>
                  <a:lnTo>
                    <a:pt x="172631" y="18008"/>
                  </a:lnTo>
                  <a:close/>
                </a:path>
                <a:path w="241300" h="100965">
                  <a:moveTo>
                    <a:pt x="240677" y="18008"/>
                  </a:moveTo>
                  <a:lnTo>
                    <a:pt x="239255" y="11023"/>
                  </a:lnTo>
                  <a:lnTo>
                    <a:pt x="235381" y="5295"/>
                  </a:lnTo>
                  <a:lnTo>
                    <a:pt x="229654" y="1422"/>
                  </a:lnTo>
                  <a:lnTo>
                    <a:pt x="222669" y="0"/>
                  </a:lnTo>
                  <a:lnTo>
                    <a:pt x="215658" y="1422"/>
                  </a:lnTo>
                  <a:lnTo>
                    <a:pt x="209918" y="5295"/>
                  </a:lnTo>
                  <a:lnTo>
                    <a:pt x="206044" y="11023"/>
                  </a:lnTo>
                  <a:lnTo>
                    <a:pt x="204635" y="18008"/>
                  </a:lnTo>
                  <a:lnTo>
                    <a:pt x="204635" y="82931"/>
                  </a:lnTo>
                  <a:lnTo>
                    <a:pt x="206044" y="89928"/>
                  </a:lnTo>
                  <a:lnTo>
                    <a:pt x="209918" y="95656"/>
                  </a:lnTo>
                  <a:lnTo>
                    <a:pt x="215658" y="99529"/>
                  </a:lnTo>
                  <a:lnTo>
                    <a:pt x="222669" y="100952"/>
                  </a:lnTo>
                  <a:lnTo>
                    <a:pt x="229654" y="99529"/>
                  </a:lnTo>
                  <a:lnTo>
                    <a:pt x="235381" y="95656"/>
                  </a:lnTo>
                  <a:lnTo>
                    <a:pt x="239255" y="89928"/>
                  </a:lnTo>
                  <a:lnTo>
                    <a:pt x="240677" y="82931"/>
                  </a:lnTo>
                  <a:lnTo>
                    <a:pt x="240677" y="18008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22811" y="1649488"/>
              <a:ext cx="217170" cy="61594"/>
            </a:xfrm>
            <a:custGeom>
              <a:avLst/>
              <a:gdLst/>
              <a:ahLst/>
              <a:cxnLst/>
              <a:rect l="l" t="t" r="r" b="b"/>
              <a:pathLst>
                <a:path w="217170" h="61594">
                  <a:moveTo>
                    <a:pt x="78867" y="0"/>
                  </a:moveTo>
                  <a:lnTo>
                    <a:pt x="66700" y="0"/>
                  </a:lnTo>
                  <a:lnTo>
                    <a:pt x="57226" y="41922"/>
                  </a:lnTo>
                  <a:lnTo>
                    <a:pt x="46863" y="0"/>
                  </a:lnTo>
                  <a:lnTo>
                    <a:pt x="32435" y="0"/>
                  </a:lnTo>
                  <a:lnTo>
                    <a:pt x="21170" y="41440"/>
                  </a:lnTo>
                  <a:lnTo>
                    <a:pt x="12141" y="0"/>
                  </a:lnTo>
                  <a:lnTo>
                    <a:pt x="0" y="0"/>
                  </a:lnTo>
                  <a:lnTo>
                    <a:pt x="13970" y="60375"/>
                  </a:lnTo>
                  <a:lnTo>
                    <a:pt x="27482" y="60375"/>
                  </a:lnTo>
                  <a:lnTo>
                    <a:pt x="39204" y="15316"/>
                  </a:lnTo>
                  <a:lnTo>
                    <a:pt x="51358" y="60375"/>
                  </a:lnTo>
                  <a:lnTo>
                    <a:pt x="64427" y="60375"/>
                  </a:lnTo>
                  <a:lnTo>
                    <a:pt x="78867" y="0"/>
                  </a:lnTo>
                  <a:close/>
                </a:path>
                <a:path w="217170" h="61594">
                  <a:moveTo>
                    <a:pt x="120777" y="32905"/>
                  </a:moveTo>
                  <a:lnTo>
                    <a:pt x="118973" y="26123"/>
                  </a:lnTo>
                  <a:lnTo>
                    <a:pt x="117348" y="24320"/>
                  </a:lnTo>
                  <a:lnTo>
                    <a:pt x="115366" y="22098"/>
                  </a:lnTo>
                  <a:lnTo>
                    <a:pt x="111772" y="17589"/>
                  </a:lnTo>
                  <a:lnTo>
                    <a:pt x="109512" y="16852"/>
                  </a:lnTo>
                  <a:lnTo>
                    <a:pt x="109512" y="34709"/>
                  </a:lnTo>
                  <a:lnTo>
                    <a:pt x="91935" y="34709"/>
                  </a:lnTo>
                  <a:lnTo>
                    <a:pt x="91935" y="31534"/>
                  </a:lnTo>
                  <a:lnTo>
                    <a:pt x="92837" y="28829"/>
                  </a:lnTo>
                  <a:lnTo>
                    <a:pt x="94640" y="27025"/>
                  </a:lnTo>
                  <a:lnTo>
                    <a:pt x="95999" y="25222"/>
                  </a:lnTo>
                  <a:lnTo>
                    <a:pt x="98247" y="24320"/>
                  </a:lnTo>
                  <a:lnTo>
                    <a:pt x="103212" y="24320"/>
                  </a:lnTo>
                  <a:lnTo>
                    <a:pt x="105003" y="25222"/>
                  </a:lnTo>
                  <a:lnTo>
                    <a:pt x="108610" y="28829"/>
                  </a:lnTo>
                  <a:lnTo>
                    <a:pt x="109067" y="31102"/>
                  </a:lnTo>
                  <a:lnTo>
                    <a:pt x="109512" y="34709"/>
                  </a:lnTo>
                  <a:lnTo>
                    <a:pt x="109512" y="16852"/>
                  </a:lnTo>
                  <a:lnTo>
                    <a:pt x="106362" y="15798"/>
                  </a:lnTo>
                  <a:lnTo>
                    <a:pt x="94195" y="15798"/>
                  </a:lnTo>
                  <a:lnTo>
                    <a:pt x="80340" y="45046"/>
                  </a:lnTo>
                  <a:lnTo>
                    <a:pt x="81572" y="49555"/>
                  </a:lnTo>
                  <a:lnTo>
                    <a:pt x="84277" y="53619"/>
                  </a:lnTo>
                  <a:lnTo>
                    <a:pt x="87884" y="58572"/>
                  </a:lnTo>
                  <a:lnTo>
                    <a:pt x="93738" y="61277"/>
                  </a:lnTo>
                  <a:lnTo>
                    <a:pt x="105905" y="61277"/>
                  </a:lnTo>
                  <a:lnTo>
                    <a:pt x="109969" y="59918"/>
                  </a:lnTo>
                  <a:lnTo>
                    <a:pt x="113118" y="57670"/>
                  </a:lnTo>
                  <a:lnTo>
                    <a:pt x="116268" y="55867"/>
                  </a:lnTo>
                  <a:lnTo>
                    <a:pt x="118237" y="52717"/>
                  </a:lnTo>
                  <a:lnTo>
                    <a:pt x="118529" y="52260"/>
                  </a:lnTo>
                  <a:lnTo>
                    <a:pt x="120332" y="48209"/>
                  </a:lnTo>
                  <a:lnTo>
                    <a:pt x="108610" y="46405"/>
                  </a:lnTo>
                  <a:lnTo>
                    <a:pt x="108165" y="48653"/>
                  </a:lnTo>
                  <a:lnTo>
                    <a:pt x="107264" y="50012"/>
                  </a:lnTo>
                  <a:lnTo>
                    <a:pt x="105905" y="50901"/>
                  </a:lnTo>
                  <a:lnTo>
                    <a:pt x="103212" y="52717"/>
                  </a:lnTo>
                  <a:lnTo>
                    <a:pt x="98704" y="52717"/>
                  </a:lnTo>
                  <a:lnTo>
                    <a:pt x="96443" y="51358"/>
                  </a:lnTo>
                  <a:lnTo>
                    <a:pt x="92837" y="47752"/>
                  </a:lnTo>
                  <a:lnTo>
                    <a:pt x="91935" y="45046"/>
                  </a:lnTo>
                  <a:lnTo>
                    <a:pt x="91935" y="41922"/>
                  </a:lnTo>
                  <a:lnTo>
                    <a:pt x="120777" y="41922"/>
                  </a:lnTo>
                  <a:lnTo>
                    <a:pt x="120777" y="34709"/>
                  </a:lnTo>
                  <a:lnTo>
                    <a:pt x="120777" y="32905"/>
                  </a:lnTo>
                  <a:close/>
                </a:path>
                <a:path w="217170" h="61594">
                  <a:moveTo>
                    <a:pt x="167665" y="32905"/>
                  </a:moveTo>
                  <a:lnTo>
                    <a:pt x="165862" y="26123"/>
                  </a:lnTo>
                  <a:lnTo>
                    <a:pt x="164236" y="24320"/>
                  </a:lnTo>
                  <a:lnTo>
                    <a:pt x="162242" y="22098"/>
                  </a:lnTo>
                  <a:lnTo>
                    <a:pt x="158635" y="17589"/>
                  </a:lnTo>
                  <a:lnTo>
                    <a:pt x="155943" y="16700"/>
                  </a:lnTo>
                  <a:lnTo>
                    <a:pt x="155943" y="31102"/>
                  </a:lnTo>
                  <a:lnTo>
                    <a:pt x="155943" y="34709"/>
                  </a:lnTo>
                  <a:lnTo>
                    <a:pt x="138811" y="34709"/>
                  </a:lnTo>
                  <a:lnTo>
                    <a:pt x="138811" y="31534"/>
                  </a:lnTo>
                  <a:lnTo>
                    <a:pt x="139712" y="28829"/>
                  </a:lnTo>
                  <a:lnTo>
                    <a:pt x="141516" y="27025"/>
                  </a:lnTo>
                  <a:lnTo>
                    <a:pt x="142875" y="25222"/>
                  </a:lnTo>
                  <a:lnTo>
                    <a:pt x="145122" y="24320"/>
                  </a:lnTo>
                  <a:lnTo>
                    <a:pt x="150075" y="24320"/>
                  </a:lnTo>
                  <a:lnTo>
                    <a:pt x="151879" y="25222"/>
                  </a:lnTo>
                  <a:lnTo>
                    <a:pt x="153682" y="27025"/>
                  </a:lnTo>
                  <a:lnTo>
                    <a:pt x="155028" y="28829"/>
                  </a:lnTo>
                  <a:lnTo>
                    <a:pt x="155943" y="31102"/>
                  </a:lnTo>
                  <a:lnTo>
                    <a:pt x="155943" y="16700"/>
                  </a:lnTo>
                  <a:lnTo>
                    <a:pt x="153238" y="15798"/>
                  </a:lnTo>
                  <a:lnTo>
                    <a:pt x="141058" y="15798"/>
                  </a:lnTo>
                  <a:lnTo>
                    <a:pt x="127203" y="45046"/>
                  </a:lnTo>
                  <a:lnTo>
                    <a:pt x="128447" y="49555"/>
                  </a:lnTo>
                  <a:lnTo>
                    <a:pt x="131152" y="53619"/>
                  </a:lnTo>
                  <a:lnTo>
                    <a:pt x="134759" y="58572"/>
                  </a:lnTo>
                  <a:lnTo>
                    <a:pt x="140614" y="61277"/>
                  </a:lnTo>
                  <a:lnTo>
                    <a:pt x="152781" y="61277"/>
                  </a:lnTo>
                  <a:lnTo>
                    <a:pt x="156845" y="59918"/>
                  </a:lnTo>
                  <a:lnTo>
                    <a:pt x="159994" y="57670"/>
                  </a:lnTo>
                  <a:lnTo>
                    <a:pt x="163156" y="55867"/>
                  </a:lnTo>
                  <a:lnTo>
                    <a:pt x="165112" y="52717"/>
                  </a:lnTo>
                  <a:lnTo>
                    <a:pt x="165404" y="52260"/>
                  </a:lnTo>
                  <a:lnTo>
                    <a:pt x="167208" y="48209"/>
                  </a:lnTo>
                  <a:lnTo>
                    <a:pt x="155486" y="46405"/>
                  </a:lnTo>
                  <a:lnTo>
                    <a:pt x="155028" y="48653"/>
                  </a:lnTo>
                  <a:lnTo>
                    <a:pt x="154139" y="50012"/>
                  </a:lnTo>
                  <a:lnTo>
                    <a:pt x="152781" y="50901"/>
                  </a:lnTo>
                  <a:lnTo>
                    <a:pt x="150075" y="52717"/>
                  </a:lnTo>
                  <a:lnTo>
                    <a:pt x="145580" y="52717"/>
                  </a:lnTo>
                  <a:lnTo>
                    <a:pt x="143319" y="51358"/>
                  </a:lnTo>
                  <a:lnTo>
                    <a:pt x="139712" y="47752"/>
                  </a:lnTo>
                  <a:lnTo>
                    <a:pt x="138811" y="45046"/>
                  </a:lnTo>
                  <a:lnTo>
                    <a:pt x="138811" y="41922"/>
                  </a:lnTo>
                  <a:lnTo>
                    <a:pt x="167665" y="41922"/>
                  </a:lnTo>
                  <a:lnTo>
                    <a:pt x="167665" y="34709"/>
                  </a:lnTo>
                  <a:lnTo>
                    <a:pt x="167665" y="32905"/>
                  </a:lnTo>
                  <a:close/>
                </a:path>
                <a:path w="217170" h="61594">
                  <a:moveTo>
                    <a:pt x="216776" y="60375"/>
                  </a:moveTo>
                  <a:lnTo>
                    <a:pt x="201002" y="32423"/>
                  </a:lnTo>
                  <a:lnTo>
                    <a:pt x="215874" y="16700"/>
                  </a:lnTo>
                  <a:lnTo>
                    <a:pt x="201460" y="16700"/>
                  </a:lnTo>
                  <a:lnTo>
                    <a:pt x="187934" y="32016"/>
                  </a:lnTo>
                  <a:lnTo>
                    <a:pt x="187934" y="0"/>
                  </a:lnTo>
                  <a:lnTo>
                    <a:pt x="176669" y="0"/>
                  </a:lnTo>
                  <a:lnTo>
                    <a:pt x="176669" y="60375"/>
                  </a:lnTo>
                  <a:lnTo>
                    <a:pt x="187934" y="60375"/>
                  </a:lnTo>
                  <a:lnTo>
                    <a:pt x="187934" y="46405"/>
                  </a:lnTo>
                  <a:lnTo>
                    <a:pt x="193332" y="40538"/>
                  </a:lnTo>
                  <a:lnTo>
                    <a:pt x="204609" y="60375"/>
                  </a:lnTo>
                  <a:lnTo>
                    <a:pt x="216776" y="603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75985" y="1732851"/>
              <a:ext cx="110366" cy="79298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5959487" y="1474190"/>
            <a:ext cx="366395" cy="418465"/>
            <a:chOff x="5959487" y="1474190"/>
            <a:chExt cx="366395" cy="418465"/>
          </a:xfrm>
        </p:grpSpPr>
        <p:sp>
          <p:nvSpPr>
            <p:cNvPr id="24" name="object 24"/>
            <p:cNvSpPr/>
            <p:nvPr/>
          </p:nvSpPr>
          <p:spPr>
            <a:xfrm>
              <a:off x="5959487" y="1526920"/>
              <a:ext cx="366395" cy="365760"/>
            </a:xfrm>
            <a:custGeom>
              <a:avLst/>
              <a:gdLst/>
              <a:ahLst/>
              <a:cxnLst/>
              <a:rect l="l" t="t" r="r" b="b"/>
              <a:pathLst>
                <a:path w="366395" h="365760">
                  <a:moveTo>
                    <a:pt x="293865" y="0"/>
                  </a:moveTo>
                  <a:lnTo>
                    <a:pt x="72110" y="0"/>
                  </a:lnTo>
                  <a:lnTo>
                    <a:pt x="44110" y="5686"/>
                  </a:lnTo>
                  <a:lnTo>
                    <a:pt x="21182" y="21174"/>
                  </a:lnTo>
                  <a:lnTo>
                    <a:pt x="5689" y="44105"/>
                  </a:lnTo>
                  <a:lnTo>
                    <a:pt x="0" y="72123"/>
                  </a:lnTo>
                  <a:lnTo>
                    <a:pt x="0" y="293344"/>
                  </a:lnTo>
                  <a:lnTo>
                    <a:pt x="5689" y="321335"/>
                  </a:lnTo>
                  <a:lnTo>
                    <a:pt x="21182" y="344255"/>
                  </a:lnTo>
                  <a:lnTo>
                    <a:pt x="44110" y="359742"/>
                  </a:lnTo>
                  <a:lnTo>
                    <a:pt x="72110" y="365429"/>
                  </a:lnTo>
                  <a:lnTo>
                    <a:pt x="293865" y="365429"/>
                  </a:lnTo>
                  <a:lnTo>
                    <a:pt x="321863" y="359742"/>
                  </a:lnTo>
                  <a:lnTo>
                    <a:pt x="344787" y="344255"/>
                  </a:lnTo>
                  <a:lnTo>
                    <a:pt x="360275" y="321335"/>
                  </a:lnTo>
                  <a:lnTo>
                    <a:pt x="365963" y="293344"/>
                  </a:lnTo>
                  <a:lnTo>
                    <a:pt x="365963" y="72123"/>
                  </a:lnTo>
                  <a:lnTo>
                    <a:pt x="360275" y="44105"/>
                  </a:lnTo>
                  <a:lnTo>
                    <a:pt x="344787" y="21174"/>
                  </a:lnTo>
                  <a:lnTo>
                    <a:pt x="321863" y="5686"/>
                  </a:lnTo>
                  <a:lnTo>
                    <a:pt x="293865" y="0"/>
                  </a:lnTo>
                  <a:close/>
                </a:path>
              </a:pathLst>
            </a:custGeom>
            <a:solidFill>
              <a:srgbClr val="1B75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22137" y="1474190"/>
              <a:ext cx="241300" cy="100965"/>
            </a:xfrm>
            <a:custGeom>
              <a:avLst/>
              <a:gdLst/>
              <a:ahLst/>
              <a:cxnLst/>
              <a:rect l="l" t="t" r="r" b="b"/>
              <a:pathLst>
                <a:path w="241300" h="100965">
                  <a:moveTo>
                    <a:pt x="36042" y="18008"/>
                  </a:moveTo>
                  <a:lnTo>
                    <a:pt x="34632" y="11023"/>
                  </a:lnTo>
                  <a:lnTo>
                    <a:pt x="30759" y="5295"/>
                  </a:lnTo>
                  <a:lnTo>
                    <a:pt x="25031" y="1422"/>
                  </a:lnTo>
                  <a:lnTo>
                    <a:pt x="18034" y="0"/>
                  </a:lnTo>
                  <a:lnTo>
                    <a:pt x="11023" y="1422"/>
                  </a:lnTo>
                  <a:lnTo>
                    <a:pt x="5295" y="5295"/>
                  </a:lnTo>
                  <a:lnTo>
                    <a:pt x="1422" y="11023"/>
                  </a:lnTo>
                  <a:lnTo>
                    <a:pt x="0" y="18008"/>
                  </a:lnTo>
                  <a:lnTo>
                    <a:pt x="0" y="82931"/>
                  </a:lnTo>
                  <a:lnTo>
                    <a:pt x="1422" y="89928"/>
                  </a:lnTo>
                  <a:lnTo>
                    <a:pt x="5295" y="95656"/>
                  </a:lnTo>
                  <a:lnTo>
                    <a:pt x="11023" y="99529"/>
                  </a:lnTo>
                  <a:lnTo>
                    <a:pt x="18034" y="100952"/>
                  </a:lnTo>
                  <a:lnTo>
                    <a:pt x="25031" y="99529"/>
                  </a:lnTo>
                  <a:lnTo>
                    <a:pt x="30759" y="95656"/>
                  </a:lnTo>
                  <a:lnTo>
                    <a:pt x="34632" y="89928"/>
                  </a:lnTo>
                  <a:lnTo>
                    <a:pt x="36042" y="82931"/>
                  </a:lnTo>
                  <a:lnTo>
                    <a:pt x="36042" y="18008"/>
                  </a:lnTo>
                  <a:close/>
                </a:path>
                <a:path w="241300" h="100965">
                  <a:moveTo>
                    <a:pt x="104114" y="18008"/>
                  </a:moveTo>
                  <a:lnTo>
                    <a:pt x="102679" y="11023"/>
                  </a:lnTo>
                  <a:lnTo>
                    <a:pt x="98806" y="5295"/>
                  </a:lnTo>
                  <a:lnTo>
                    <a:pt x="93078" y="1422"/>
                  </a:lnTo>
                  <a:lnTo>
                    <a:pt x="86093" y="0"/>
                  </a:lnTo>
                  <a:lnTo>
                    <a:pt x="79082" y="1422"/>
                  </a:lnTo>
                  <a:lnTo>
                    <a:pt x="73355" y="5295"/>
                  </a:lnTo>
                  <a:lnTo>
                    <a:pt x="69481" y="11023"/>
                  </a:lnTo>
                  <a:lnTo>
                    <a:pt x="68059" y="18008"/>
                  </a:lnTo>
                  <a:lnTo>
                    <a:pt x="68059" y="82931"/>
                  </a:lnTo>
                  <a:lnTo>
                    <a:pt x="69481" y="89928"/>
                  </a:lnTo>
                  <a:lnTo>
                    <a:pt x="73355" y="95656"/>
                  </a:lnTo>
                  <a:lnTo>
                    <a:pt x="79082" y="99529"/>
                  </a:lnTo>
                  <a:lnTo>
                    <a:pt x="86093" y="100952"/>
                  </a:lnTo>
                  <a:lnTo>
                    <a:pt x="93078" y="99529"/>
                  </a:lnTo>
                  <a:lnTo>
                    <a:pt x="98806" y="95656"/>
                  </a:lnTo>
                  <a:lnTo>
                    <a:pt x="102679" y="89928"/>
                  </a:lnTo>
                  <a:lnTo>
                    <a:pt x="104114" y="82931"/>
                  </a:lnTo>
                  <a:lnTo>
                    <a:pt x="104114" y="18008"/>
                  </a:lnTo>
                  <a:close/>
                </a:path>
                <a:path w="241300" h="100965">
                  <a:moveTo>
                    <a:pt x="172631" y="18008"/>
                  </a:moveTo>
                  <a:lnTo>
                    <a:pt x="171196" y="11023"/>
                  </a:lnTo>
                  <a:lnTo>
                    <a:pt x="167322" y="5295"/>
                  </a:lnTo>
                  <a:lnTo>
                    <a:pt x="161594" y="1422"/>
                  </a:lnTo>
                  <a:lnTo>
                    <a:pt x="154597" y="0"/>
                  </a:lnTo>
                  <a:lnTo>
                    <a:pt x="147599" y="1422"/>
                  </a:lnTo>
                  <a:lnTo>
                    <a:pt x="141871" y="5295"/>
                  </a:lnTo>
                  <a:lnTo>
                    <a:pt x="137998" y="11023"/>
                  </a:lnTo>
                  <a:lnTo>
                    <a:pt x="136575" y="18008"/>
                  </a:lnTo>
                  <a:lnTo>
                    <a:pt x="136575" y="82931"/>
                  </a:lnTo>
                  <a:lnTo>
                    <a:pt x="137998" y="89928"/>
                  </a:lnTo>
                  <a:lnTo>
                    <a:pt x="141871" y="95656"/>
                  </a:lnTo>
                  <a:lnTo>
                    <a:pt x="147599" y="99529"/>
                  </a:lnTo>
                  <a:lnTo>
                    <a:pt x="154597" y="100952"/>
                  </a:lnTo>
                  <a:lnTo>
                    <a:pt x="161594" y="99529"/>
                  </a:lnTo>
                  <a:lnTo>
                    <a:pt x="167322" y="95656"/>
                  </a:lnTo>
                  <a:lnTo>
                    <a:pt x="171196" y="89928"/>
                  </a:lnTo>
                  <a:lnTo>
                    <a:pt x="172631" y="82931"/>
                  </a:lnTo>
                  <a:lnTo>
                    <a:pt x="172631" y="18008"/>
                  </a:lnTo>
                  <a:close/>
                </a:path>
                <a:path w="241300" h="100965">
                  <a:moveTo>
                    <a:pt x="240715" y="18008"/>
                  </a:moveTo>
                  <a:lnTo>
                    <a:pt x="239280" y="11023"/>
                  </a:lnTo>
                  <a:lnTo>
                    <a:pt x="235407" y="5295"/>
                  </a:lnTo>
                  <a:lnTo>
                    <a:pt x="229666" y="1422"/>
                  </a:lnTo>
                  <a:lnTo>
                    <a:pt x="222681" y="0"/>
                  </a:lnTo>
                  <a:lnTo>
                    <a:pt x="215671" y="1422"/>
                  </a:lnTo>
                  <a:lnTo>
                    <a:pt x="209943" y="5295"/>
                  </a:lnTo>
                  <a:lnTo>
                    <a:pt x="206070" y="11023"/>
                  </a:lnTo>
                  <a:lnTo>
                    <a:pt x="204635" y="18008"/>
                  </a:lnTo>
                  <a:lnTo>
                    <a:pt x="204635" y="82931"/>
                  </a:lnTo>
                  <a:lnTo>
                    <a:pt x="206070" y="89928"/>
                  </a:lnTo>
                  <a:lnTo>
                    <a:pt x="209943" y="95656"/>
                  </a:lnTo>
                  <a:lnTo>
                    <a:pt x="215671" y="99529"/>
                  </a:lnTo>
                  <a:lnTo>
                    <a:pt x="222681" y="100952"/>
                  </a:lnTo>
                  <a:lnTo>
                    <a:pt x="229666" y="99529"/>
                  </a:lnTo>
                  <a:lnTo>
                    <a:pt x="235407" y="95656"/>
                  </a:lnTo>
                  <a:lnTo>
                    <a:pt x="239280" y="89928"/>
                  </a:lnTo>
                  <a:lnTo>
                    <a:pt x="240715" y="82931"/>
                  </a:lnTo>
                  <a:lnTo>
                    <a:pt x="240715" y="18008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33401" y="1649488"/>
              <a:ext cx="217804" cy="162560"/>
            </a:xfrm>
            <a:custGeom>
              <a:avLst/>
              <a:gdLst/>
              <a:ahLst/>
              <a:cxnLst/>
              <a:rect l="l" t="t" r="r" b="b"/>
              <a:pathLst>
                <a:path w="217804" h="162560">
                  <a:moveTo>
                    <a:pt x="79336" y="0"/>
                  </a:moveTo>
                  <a:lnTo>
                    <a:pt x="67157" y="0"/>
                  </a:lnTo>
                  <a:lnTo>
                    <a:pt x="57696" y="41922"/>
                  </a:lnTo>
                  <a:lnTo>
                    <a:pt x="47320" y="0"/>
                  </a:lnTo>
                  <a:lnTo>
                    <a:pt x="32905" y="0"/>
                  </a:lnTo>
                  <a:lnTo>
                    <a:pt x="21640" y="41440"/>
                  </a:lnTo>
                  <a:lnTo>
                    <a:pt x="12611" y="0"/>
                  </a:lnTo>
                  <a:lnTo>
                    <a:pt x="0" y="0"/>
                  </a:lnTo>
                  <a:lnTo>
                    <a:pt x="14427" y="60375"/>
                  </a:lnTo>
                  <a:lnTo>
                    <a:pt x="27952" y="60375"/>
                  </a:lnTo>
                  <a:lnTo>
                    <a:pt x="39674" y="15316"/>
                  </a:lnTo>
                  <a:lnTo>
                    <a:pt x="51841" y="60375"/>
                  </a:lnTo>
                  <a:lnTo>
                    <a:pt x="64452" y="60375"/>
                  </a:lnTo>
                  <a:lnTo>
                    <a:pt x="79336" y="0"/>
                  </a:lnTo>
                  <a:close/>
                </a:path>
                <a:path w="217804" h="162560">
                  <a:moveTo>
                    <a:pt x="91503" y="83362"/>
                  </a:moveTo>
                  <a:lnTo>
                    <a:pt x="79336" y="83362"/>
                  </a:lnTo>
                  <a:lnTo>
                    <a:pt x="77533" y="88315"/>
                  </a:lnTo>
                  <a:lnTo>
                    <a:pt x="74828" y="92367"/>
                  </a:lnTo>
                  <a:lnTo>
                    <a:pt x="69862" y="95973"/>
                  </a:lnTo>
                  <a:lnTo>
                    <a:pt x="65366" y="99123"/>
                  </a:lnTo>
                  <a:lnTo>
                    <a:pt x="61290" y="101828"/>
                  </a:lnTo>
                  <a:lnTo>
                    <a:pt x="57251" y="103174"/>
                  </a:lnTo>
                  <a:lnTo>
                    <a:pt x="57251" y="116243"/>
                  </a:lnTo>
                  <a:lnTo>
                    <a:pt x="64909" y="113995"/>
                  </a:lnTo>
                  <a:lnTo>
                    <a:pt x="71221" y="110388"/>
                  </a:lnTo>
                  <a:lnTo>
                    <a:pt x="76631" y="104978"/>
                  </a:lnTo>
                  <a:lnTo>
                    <a:pt x="76631" y="161302"/>
                  </a:lnTo>
                  <a:lnTo>
                    <a:pt x="91503" y="161302"/>
                  </a:lnTo>
                  <a:lnTo>
                    <a:pt x="91503" y="83362"/>
                  </a:lnTo>
                  <a:close/>
                </a:path>
                <a:path w="217804" h="162560">
                  <a:moveTo>
                    <a:pt x="121221" y="32905"/>
                  </a:moveTo>
                  <a:lnTo>
                    <a:pt x="119418" y="26123"/>
                  </a:lnTo>
                  <a:lnTo>
                    <a:pt x="117805" y="24320"/>
                  </a:lnTo>
                  <a:lnTo>
                    <a:pt x="115836" y="22098"/>
                  </a:lnTo>
                  <a:lnTo>
                    <a:pt x="112242" y="17589"/>
                  </a:lnTo>
                  <a:lnTo>
                    <a:pt x="109982" y="16852"/>
                  </a:lnTo>
                  <a:lnTo>
                    <a:pt x="109982" y="34709"/>
                  </a:lnTo>
                  <a:lnTo>
                    <a:pt x="92392" y="34709"/>
                  </a:lnTo>
                  <a:lnTo>
                    <a:pt x="92392" y="31534"/>
                  </a:lnTo>
                  <a:lnTo>
                    <a:pt x="93306" y="28829"/>
                  </a:lnTo>
                  <a:lnTo>
                    <a:pt x="95097" y="27025"/>
                  </a:lnTo>
                  <a:lnTo>
                    <a:pt x="96456" y="25222"/>
                  </a:lnTo>
                  <a:lnTo>
                    <a:pt x="98704" y="24320"/>
                  </a:lnTo>
                  <a:lnTo>
                    <a:pt x="103670" y="24320"/>
                  </a:lnTo>
                  <a:lnTo>
                    <a:pt x="109982" y="34709"/>
                  </a:lnTo>
                  <a:lnTo>
                    <a:pt x="109982" y="16852"/>
                  </a:lnTo>
                  <a:lnTo>
                    <a:pt x="106832" y="15798"/>
                  </a:lnTo>
                  <a:lnTo>
                    <a:pt x="94653" y="15798"/>
                  </a:lnTo>
                  <a:lnTo>
                    <a:pt x="80797" y="45046"/>
                  </a:lnTo>
                  <a:lnTo>
                    <a:pt x="82029" y="49555"/>
                  </a:lnTo>
                  <a:lnTo>
                    <a:pt x="84734" y="53619"/>
                  </a:lnTo>
                  <a:lnTo>
                    <a:pt x="88341" y="58572"/>
                  </a:lnTo>
                  <a:lnTo>
                    <a:pt x="94208" y="61277"/>
                  </a:lnTo>
                  <a:lnTo>
                    <a:pt x="106375" y="61277"/>
                  </a:lnTo>
                  <a:lnTo>
                    <a:pt x="110426" y="59918"/>
                  </a:lnTo>
                  <a:lnTo>
                    <a:pt x="113588" y="57670"/>
                  </a:lnTo>
                  <a:lnTo>
                    <a:pt x="116713" y="55867"/>
                  </a:lnTo>
                  <a:lnTo>
                    <a:pt x="118706" y="52717"/>
                  </a:lnTo>
                  <a:lnTo>
                    <a:pt x="118999" y="52260"/>
                  </a:lnTo>
                  <a:lnTo>
                    <a:pt x="120802" y="48209"/>
                  </a:lnTo>
                  <a:lnTo>
                    <a:pt x="109080" y="46405"/>
                  </a:lnTo>
                  <a:lnTo>
                    <a:pt x="108635" y="48653"/>
                  </a:lnTo>
                  <a:lnTo>
                    <a:pt x="107734" y="50012"/>
                  </a:lnTo>
                  <a:lnTo>
                    <a:pt x="106375" y="50901"/>
                  </a:lnTo>
                  <a:lnTo>
                    <a:pt x="103670" y="52717"/>
                  </a:lnTo>
                  <a:lnTo>
                    <a:pt x="99161" y="52717"/>
                  </a:lnTo>
                  <a:lnTo>
                    <a:pt x="96913" y="51358"/>
                  </a:lnTo>
                  <a:lnTo>
                    <a:pt x="93306" y="47752"/>
                  </a:lnTo>
                  <a:lnTo>
                    <a:pt x="92392" y="45046"/>
                  </a:lnTo>
                  <a:lnTo>
                    <a:pt x="92392" y="41922"/>
                  </a:lnTo>
                  <a:lnTo>
                    <a:pt x="121221" y="41922"/>
                  </a:lnTo>
                  <a:lnTo>
                    <a:pt x="121221" y="34709"/>
                  </a:lnTo>
                  <a:lnTo>
                    <a:pt x="121221" y="32905"/>
                  </a:lnTo>
                  <a:close/>
                </a:path>
                <a:path w="217804" h="162560">
                  <a:moveTo>
                    <a:pt x="164071" y="122999"/>
                  </a:moveTo>
                  <a:lnTo>
                    <a:pt x="158813" y="95529"/>
                  </a:lnTo>
                  <a:lnTo>
                    <a:pt x="156375" y="91465"/>
                  </a:lnTo>
                  <a:lnTo>
                    <a:pt x="151866" y="86055"/>
                  </a:lnTo>
                  <a:lnTo>
                    <a:pt x="148183" y="84366"/>
                  </a:lnTo>
                  <a:lnTo>
                    <a:pt x="148183" y="133134"/>
                  </a:lnTo>
                  <a:lnTo>
                    <a:pt x="147840" y="138328"/>
                  </a:lnTo>
                  <a:lnTo>
                    <a:pt x="146939" y="142392"/>
                  </a:lnTo>
                  <a:lnTo>
                    <a:pt x="146037" y="145084"/>
                  </a:lnTo>
                  <a:lnTo>
                    <a:pt x="145135" y="147332"/>
                  </a:lnTo>
                  <a:lnTo>
                    <a:pt x="143332" y="148247"/>
                  </a:lnTo>
                  <a:lnTo>
                    <a:pt x="141947" y="149593"/>
                  </a:lnTo>
                  <a:lnTo>
                    <a:pt x="140639" y="150037"/>
                  </a:lnTo>
                  <a:lnTo>
                    <a:pt x="137033" y="150037"/>
                  </a:lnTo>
                  <a:lnTo>
                    <a:pt x="135229" y="149593"/>
                  </a:lnTo>
                  <a:lnTo>
                    <a:pt x="133845" y="148247"/>
                  </a:lnTo>
                  <a:lnTo>
                    <a:pt x="132524" y="147332"/>
                  </a:lnTo>
                  <a:lnTo>
                    <a:pt x="131622" y="145084"/>
                  </a:lnTo>
                  <a:lnTo>
                    <a:pt x="130721" y="141478"/>
                  </a:lnTo>
                  <a:lnTo>
                    <a:pt x="129336" y="138328"/>
                  </a:lnTo>
                  <a:lnTo>
                    <a:pt x="128981" y="133134"/>
                  </a:lnTo>
                  <a:lnTo>
                    <a:pt x="128917" y="113995"/>
                  </a:lnTo>
                  <a:lnTo>
                    <a:pt x="129819" y="107238"/>
                  </a:lnTo>
                  <a:lnTo>
                    <a:pt x="137033" y="95529"/>
                  </a:lnTo>
                  <a:lnTo>
                    <a:pt x="140639" y="95529"/>
                  </a:lnTo>
                  <a:lnTo>
                    <a:pt x="148183" y="133134"/>
                  </a:lnTo>
                  <a:lnTo>
                    <a:pt x="148183" y="84366"/>
                  </a:lnTo>
                  <a:lnTo>
                    <a:pt x="146037" y="83362"/>
                  </a:lnTo>
                  <a:lnTo>
                    <a:pt x="131140" y="83362"/>
                  </a:lnTo>
                  <a:lnTo>
                    <a:pt x="113588" y="122555"/>
                  </a:lnTo>
                  <a:lnTo>
                    <a:pt x="113969" y="132016"/>
                  </a:lnTo>
                  <a:lnTo>
                    <a:pt x="131140" y="162217"/>
                  </a:lnTo>
                  <a:lnTo>
                    <a:pt x="146037" y="162217"/>
                  </a:lnTo>
                  <a:lnTo>
                    <a:pt x="151866" y="159956"/>
                  </a:lnTo>
                  <a:lnTo>
                    <a:pt x="156375" y="154546"/>
                  </a:lnTo>
                  <a:lnTo>
                    <a:pt x="159054" y="150037"/>
                  </a:lnTo>
                  <a:lnTo>
                    <a:pt x="159677" y="148996"/>
                  </a:lnTo>
                  <a:lnTo>
                    <a:pt x="162090" y="141820"/>
                  </a:lnTo>
                  <a:lnTo>
                    <a:pt x="163563" y="133134"/>
                  </a:lnTo>
                  <a:lnTo>
                    <a:pt x="164071" y="122999"/>
                  </a:lnTo>
                  <a:close/>
                </a:path>
                <a:path w="217804" h="162560">
                  <a:moveTo>
                    <a:pt x="168148" y="32905"/>
                  </a:moveTo>
                  <a:lnTo>
                    <a:pt x="166357" y="26123"/>
                  </a:lnTo>
                  <a:lnTo>
                    <a:pt x="164706" y="24320"/>
                  </a:lnTo>
                  <a:lnTo>
                    <a:pt x="162687" y="22098"/>
                  </a:lnTo>
                  <a:lnTo>
                    <a:pt x="159080" y="17589"/>
                  </a:lnTo>
                  <a:lnTo>
                    <a:pt x="156375" y="16700"/>
                  </a:lnTo>
                  <a:lnTo>
                    <a:pt x="156375" y="31102"/>
                  </a:lnTo>
                  <a:lnTo>
                    <a:pt x="156375" y="34709"/>
                  </a:lnTo>
                  <a:lnTo>
                    <a:pt x="139255" y="34709"/>
                  </a:lnTo>
                  <a:lnTo>
                    <a:pt x="139255" y="31534"/>
                  </a:lnTo>
                  <a:lnTo>
                    <a:pt x="140157" y="28829"/>
                  </a:lnTo>
                  <a:lnTo>
                    <a:pt x="141541" y="27025"/>
                  </a:lnTo>
                  <a:lnTo>
                    <a:pt x="143332" y="25222"/>
                  </a:lnTo>
                  <a:lnTo>
                    <a:pt x="145554" y="24320"/>
                  </a:lnTo>
                  <a:lnTo>
                    <a:pt x="150545" y="24320"/>
                  </a:lnTo>
                  <a:lnTo>
                    <a:pt x="152349" y="25222"/>
                  </a:lnTo>
                  <a:lnTo>
                    <a:pt x="154152" y="27025"/>
                  </a:lnTo>
                  <a:lnTo>
                    <a:pt x="155473" y="28829"/>
                  </a:lnTo>
                  <a:lnTo>
                    <a:pt x="156375" y="31102"/>
                  </a:lnTo>
                  <a:lnTo>
                    <a:pt x="156375" y="16700"/>
                  </a:lnTo>
                  <a:lnTo>
                    <a:pt x="153670" y="15798"/>
                  </a:lnTo>
                  <a:lnTo>
                    <a:pt x="141541" y="15798"/>
                  </a:lnTo>
                  <a:lnTo>
                    <a:pt x="136550" y="17589"/>
                  </a:lnTo>
                  <a:lnTo>
                    <a:pt x="132943" y="21615"/>
                  </a:lnTo>
                  <a:lnTo>
                    <a:pt x="129336" y="25704"/>
                  </a:lnTo>
                  <a:lnTo>
                    <a:pt x="127114" y="31534"/>
                  </a:lnTo>
                  <a:lnTo>
                    <a:pt x="127114" y="44627"/>
                  </a:lnTo>
                  <a:lnTo>
                    <a:pt x="128917" y="49555"/>
                  </a:lnTo>
                  <a:lnTo>
                    <a:pt x="131622" y="53619"/>
                  </a:lnTo>
                  <a:lnTo>
                    <a:pt x="135229" y="58572"/>
                  </a:lnTo>
                  <a:lnTo>
                    <a:pt x="140639" y="61277"/>
                  </a:lnTo>
                  <a:lnTo>
                    <a:pt x="153250" y="61277"/>
                  </a:lnTo>
                  <a:lnTo>
                    <a:pt x="157276" y="59918"/>
                  </a:lnTo>
                  <a:lnTo>
                    <a:pt x="160464" y="57670"/>
                  </a:lnTo>
                  <a:lnTo>
                    <a:pt x="163588" y="55867"/>
                  </a:lnTo>
                  <a:lnTo>
                    <a:pt x="165582" y="52717"/>
                  </a:lnTo>
                  <a:lnTo>
                    <a:pt x="165874" y="52260"/>
                  </a:lnTo>
                  <a:lnTo>
                    <a:pt x="167259" y="48209"/>
                  </a:lnTo>
                  <a:lnTo>
                    <a:pt x="155956" y="46405"/>
                  </a:lnTo>
                  <a:lnTo>
                    <a:pt x="155054" y="48653"/>
                  </a:lnTo>
                  <a:lnTo>
                    <a:pt x="154152" y="50012"/>
                  </a:lnTo>
                  <a:lnTo>
                    <a:pt x="153250" y="50901"/>
                  </a:lnTo>
                  <a:lnTo>
                    <a:pt x="150545" y="52717"/>
                  </a:lnTo>
                  <a:lnTo>
                    <a:pt x="146037" y="52717"/>
                  </a:lnTo>
                  <a:lnTo>
                    <a:pt x="143764" y="51358"/>
                  </a:lnTo>
                  <a:lnTo>
                    <a:pt x="140157" y="47752"/>
                  </a:lnTo>
                  <a:lnTo>
                    <a:pt x="139255" y="45046"/>
                  </a:lnTo>
                  <a:lnTo>
                    <a:pt x="139255" y="41922"/>
                  </a:lnTo>
                  <a:lnTo>
                    <a:pt x="168148" y="41922"/>
                  </a:lnTo>
                  <a:lnTo>
                    <a:pt x="168148" y="34709"/>
                  </a:lnTo>
                  <a:lnTo>
                    <a:pt x="168148" y="32905"/>
                  </a:lnTo>
                  <a:close/>
                </a:path>
                <a:path w="217804" h="162560">
                  <a:moveTo>
                    <a:pt x="217246" y="60375"/>
                  </a:moveTo>
                  <a:lnTo>
                    <a:pt x="201498" y="32423"/>
                  </a:lnTo>
                  <a:lnTo>
                    <a:pt x="216344" y="16700"/>
                  </a:lnTo>
                  <a:lnTo>
                    <a:pt x="201917" y="16700"/>
                  </a:lnTo>
                  <a:lnTo>
                    <a:pt x="188404" y="32016"/>
                  </a:lnTo>
                  <a:lnTo>
                    <a:pt x="188404" y="0"/>
                  </a:lnTo>
                  <a:lnTo>
                    <a:pt x="177165" y="0"/>
                  </a:lnTo>
                  <a:lnTo>
                    <a:pt x="177165" y="60375"/>
                  </a:lnTo>
                  <a:lnTo>
                    <a:pt x="188404" y="60375"/>
                  </a:lnTo>
                  <a:lnTo>
                    <a:pt x="188404" y="46405"/>
                  </a:lnTo>
                  <a:lnTo>
                    <a:pt x="193814" y="40538"/>
                  </a:lnTo>
                  <a:lnTo>
                    <a:pt x="205105" y="60375"/>
                  </a:lnTo>
                  <a:lnTo>
                    <a:pt x="217246" y="603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6370523" y="1474190"/>
            <a:ext cx="365760" cy="418465"/>
            <a:chOff x="6370523" y="1474190"/>
            <a:chExt cx="365760" cy="418465"/>
          </a:xfrm>
        </p:grpSpPr>
        <p:sp>
          <p:nvSpPr>
            <p:cNvPr id="28" name="object 28"/>
            <p:cNvSpPr/>
            <p:nvPr/>
          </p:nvSpPr>
          <p:spPr>
            <a:xfrm>
              <a:off x="6370523" y="1526920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59" h="365760">
                  <a:moveTo>
                    <a:pt x="293458" y="0"/>
                  </a:moveTo>
                  <a:lnTo>
                    <a:pt x="72161" y="0"/>
                  </a:lnTo>
                  <a:lnTo>
                    <a:pt x="44132" y="5686"/>
                  </a:lnTo>
                  <a:lnTo>
                    <a:pt x="21188" y="21174"/>
                  </a:lnTo>
                  <a:lnTo>
                    <a:pt x="5690" y="44105"/>
                  </a:lnTo>
                  <a:lnTo>
                    <a:pt x="0" y="72123"/>
                  </a:lnTo>
                  <a:lnTo>
                    <a:pt x="0" y="293344"/>
                  </a:lnTo>
                  <a:lnTo>
                    <a:pt x="5690" y="321335"/>
                  </a:lnTo>
                  <a:lnTo>
                    <a:pt x="21188" y="344255"/>
                  </a:lnTo>
                  <a:lnTo>
                    <a:pt x="44132" y="359742"/>
                  </a:lnTo>
                  <a:lnTo>
                    <a:pt x="72161" y="365429"/>
                  </a:lnTo>
                  <a:lnTo>
                    <a:pt x="293458" y="365429"/>
                  </a:lnTo>
                  <a:lnTo>
                    <a:pt x="321458" y="359742"/>
                  </a:lnTo>
                  <a:lnTo>
                    <a:pt x="344387" y="344255"/>
                  </a:lnTo>
                  <a:lnTo>
                    <a:pt x="359879" y="321335"/>
                  </a:lnTo>
                  <a:lnTo>
                    <a:pt x="365569" y="293344"/>
                  </a:lnTo>
                  <a:lnTo>
                    <a:pt x="365569" y="72123"/>
                  </a:lnTo>
                  <a:lnTo>
                    <a:pt x="359879" y="44105"/>
                  </a:lnTo>
                  <a:lnTo>
                    <a:pt x="344387" y="21174"/>
                  </a:lnTo>
                  <a:lnTo>
                    <a:pt x="321458" y="5686"/>
                  </a:lnTo>
                  <a:lnTo>
                    <a:pt x="293458" y="0"/>
                  </a:lnTo>
                  <a:close/>
                </a:path>
              </a:pathLst>
            </a:custGeom>
            <a:solidFill>
              <a:srgbClr val="2521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433197" y="1474190"/>
              <a:ext cx="241300" cy="100965"/>
            </a:xfrm>
            <a:custGeom>
              <a:avLst/>
              <a:gdLst/>
              <a:ahLst/>
              <a:cxnLst/>
              <a:rect l="l" t="t" r="r" b="b"/>
              <a:pathLst>
                <a:path w="241300" h="100965">
                  <a:moveTo>
                    <a:pt x="36042" y="18008"/>
                  </a:moveTo>
                  <a:lnTo>
                    <a:pt x="34620" y="11023"/>
                  </a:lnTo>
                  <a:lnTo>
                    <a:pt x="30746" y="5295"/>
                  </a:lnTo>
                  <a:lnTo>
                    <a:pt x="25019" y="1422"/>
                  </a:lnTo>
                  <a:lnTo>
                    <a:pt x="18021" y="0"/>
                  </a:lnTo>
                  <a:lnTo>
                    <a:pt x="11010" y="1422"/>
                  </a:lnTo>
                  <a:lnTo>
                    <a:pt x="5283" y="5295"/>
                  </a:lnTo>
                  <a:lnTo>
                    <a:pt x="1409" y="11023"/>
                  </a:lnTo>
                  <a:lnTo>
                    <a:pt x="0" y="18008"/>
                  </a:lnTo>
                  <a:lnTo>
                    <a:pt x="0" y="82931"/>
                  </a:lnTo>
                  <a:lnTo>
                    <a:pt x="1409" y="89928"/>
                  </a:lnTo>
                  <a:lnTo>
                    <a:pt x="5283" y="95656"/>
                  </a:lnTo>
                  <a:lnTo>
                    <a:pt x="11010" y="99529"/>
                  </a:lnTo>
                  <a:lnTo>
                    <a:pt x="18021" y="100952"/>
                  </a:lnTo>
                  <a:lnTo>
                    <a:pt x="25019" y="99529"/>
                  </a:lnTo>
                  <a:lnTo>
                    <a:pt x="30746" y="95656"/>
                  </a:lnTo>
                  <a:lnTo>
                    <a:pt x="34620" y="89928"/>
                  </a:lnTo>
                  <a:lnTo>
                    <a:pt x="36042" y="82931"/>
                  </a:lnTo>
                  <a:lnTo>
                    <a:pt x="36042" y="18008"/>
                  </a:lnTo>
                  <a:close/>
                </a:path>
                <a:path w="241300" h="100965">
                  <a:moveTo>
                    <a:pt x="104127" y="18008"/>
                  </a:moveTo>
                  <a:lnTo>
                    <a:pt x="102692" y="11023"/>
                  </a:lnTo>
                  <a:lnTo>
                    <a:pt x="98818" y="5295"/>
                  </a:lnTo>
                  <a:lnTo>
                    <a:pt x="93091" y="1422"/>
                  </a:lnTo>
                  <a:lnTo>
                    <a:pt x="86093" y="0"/>
                  </a:lnTo>
                  <a:lnTo>
                    <a:pt x="79095" y="1422"/>
                  </a:lnTo>
                  <a:lnTo>
                    <a:pt x="73355" y="5295"/>
                  </a:lnTo>
                  <a:lnTo>
                    <a:pt x="69494" y="11023"/>
                  </a:lnTo>
                  <a:lnTo>
                    <a:pt x="68059" y="18008"/>
                  </a:lnTo>
                  <a:lnTo>
                    <a:pt x="68059" y="82931"/>
                  </a:lnTo>
                  <a:lnTo>
                    <a:pt x="69494" y="89928"/>
                  </a:lnTo>
                  <a:lnTo>
                    <a:pt x="73367" y="95656"/>
                  </a:lnTo>
                  <a:lnTo>
                    <a:pt x="79095" y="99529"/>
                  </a:lnTo>
                  <a:lnTo>
                    <a:pt x="86093" y="100952"/>
                  </a:lnTo>
                  <a:lnTo>
                    <a:pt x="93091" y="99529"/>
                  </a:lnTo>
                  <a:lnTo>
                    <a:pt x="98818" y="95656"/>
                  </a:lnTo>
                  <a:lnTo>
                    <a:pt x="102692" y="89928"/>
                  </a:lnTo>
                  <a:lnTo>
                    <a:pt x="104127" y="82931"/>
                  </a:lnTo>
                  <a:lnTo>
                    <a:pt x="104127" y="18008"/>
                  </a:lnTo>
                  <a:close/>
                </a:path>
                <a:path w="241300" h="100965">
                  <a:moveTo>
                    <a:pt x="172148" y="18008"/>
                  </a:moveTo>
                  <a:lnTo>
                    <a:pt x="170713" y="11023"/>
                  </a:lnTo>
                  <a:lnTo>
                    <a:pt x="166839" y="5295"/>
                  </a:lnTo>
                  <a:lnTo>
                    <a:pt x="161112" y="1422"/>
                  </a:lnTo>
                  <a:lnTo>
                    <a:pt x="154101" y="0"/>
                  </a:lnTo>
                  <a:lnTo>
                    <a:pt x="144208" y="0"/>
                  </a:lnTo>
                  <a:lnTo>
                    <a:pt x="136575" y="8102"/>
                  </a:lnTo>
                  <a:lnTo>
                    <a:pt x="136575" y="92837"/>
                  </a:lnTo>
                  <a:lnTo>
                    <a:pt x="144208" y="100952"/>
                  </a:lnTo>
                  <a:lnTo>
                    <a:pt x="154101" y="100952"/>
                  </a:lnTo>
                  <a:lnTo>
                    <a:pt x="161112" y="99529"/>
                  </a:lnTo>
                  <a:lnTo>
                    <a:pt x="166839" y="95656"/>
                  </a:lnTo>
                  <a:lnTo>
                    <a:pt x="170713" y="89928"/>
                  </a:lnTo>
                  <a:lnTo>
                    <a:pt x="172148" y="82931"/>
                  </a:lnTo>
                  <a:lnTo>
                    <a:pt x="172148" y="18008"/>
                  </a:lnTo>
                  <a:close/>
                </a:path>
                <a:path w="241300" h="100965">
                  <a:moveTo>
                    <a:pt x="240703" y="18008"/>
                  </a:moveTo>
                  <a:lnTo>
                    <a:pt x="239280" y="11023"/>
                  </a:lnTo>
                  <a:lnTo>
                    <a:pt x="235407" y="5295"/>
                  </a:lnTo>
                  <a:lnTo>
                    <a:pt x="229679" y="1422"/>
                  </a:lnTo>
                  <a:lnTo>
                    <a:pt x="222681" y="0"/>
                  </a:lnTo>
                  <a:lnTo>
                    <a:pt x="215671" y="1422"/>
                  </a:lnTo>
                  <a:lnTo>
                    <a:pt x="209943" y="5295"/>
                  </a:lnTo>
                  <a:lnTo>
                    <a:pt x="206070" y="11023"/>
                  </a:lnTo>
                  <a:lnTo>
                    <a:pt x="204635" y="18008"/>
                  </a:lnTo>
                  <a:lnTo>
                    <a:pt x="204635" y="82931"/>
                  </a:lnTo>
                  <a:lnTo>
                    <a:pt x="206070" y="89928"/>
                  </a:lnTo>
                  <a:lnTo>
                    <a:pt x="209943" y="95656"/>
                  </a:lnTo>
                  <a:lnTo>
                    <a:pt x="215671" y="99529"/>
                  </a:lnTo>
                  <a:lnTo>
                    <a:pt x="222681" y="100952"/>
                  </a:lnTo>
                  <a:lnTo>
                    <a:pt x="229679" y="99529"/>
                  </a:lnTo>
                  <a:lnTo>
                    <a:pt x="235407" y="95656"/>
                  </a:lnTo>
                  <a:lnTo>
                    <a:pt x="239280" y="89928"/>
                  </a:lnTo>
                  <a:lnTo>
                    <a:pt x="240703" y="82931"/>
                  </a:lnTo>
                  <a:lnTo>
                    <a:pt x="240703" y="18008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444475" y="1649488"/>
              <a:ext cx="217804" cy="161925"/>
            </a:xfrm>
            <a:custGeom>
              <a:avLst/>
              <a:gdLst/>
              <a:ahLst/>
              <a:cxnLst/>
              <a:rect l="l" t="t" r="r" b="b"/>
              <a:pathLst>
                <a:path w="217804" h="161925">
                  <a:moveTo>
                    <a:pt x="79324" y="0"/>
                  </a:moveTo>
                  <a:lnTo>
                    <a:pt x="66713" y="0"/>
                  </a:lnTo>
                  <a:lnTo>
                    <a:pt x="57696" y="41922"/>
                  </a:lnTo>
                  <a:lnTo>
                    <a:pt x="47307" y="0"/>
                  </a:lnTo>
                  <a:lnTo>
                    <a:pt x="32461" y="0"/>
                  </a:lnTo>
                  <a:lnTo>
                    <a:pt x="21640" y="41440"/>
                  </a:lnTo>
                  <a:lnTo>
                    <a:pt x="12636" y="0"/>
                  </a:lnTo>
                  <a:lnTo>
                    <a:pt x="0" y="0"/>
                  </a:lnTo>
                  <a:lnTo>
                    <a:pt x="14427" y="60375"/>
                  </a:lnTo>
                  <a:lnTo>
                    <a:pt x="27470" y="60375"/>
                  </a:lnTo>
                  <a:lnTo>
                    <a:pt x="39674" y="15316"/>
                  </a:lnTo>
                  <a:lnTo>
                    <a:pt x="51803" y="60375"/>
                  </a:lnTo>
                  <a:lnTo>
                    <a:pt x="64427" y="60375"/>
                  </a:lnTo>
                  <a:lnTo>
                    <a:pt x="79324" y="0"/>
                  </a:lnTo>
                  <a:close/>
                </a:path>
                <a:path w="217804" h="161925">
                  <a:moveTo>
                    <a:pt x="94170" y="83362"/>
                  </a:moveTo>
                  <a:lnTo>
                    <a:pt x="82448" y="83362"/>
                  </a:lnTo>
                  <a:lnTo>
                    <a:pt x="80645" y="88315"/>
                  </a:lnTo>
                  <a:lnTo>
                    <a:pt x="77520" y="92367"/>
                  </a:lnTo>
                  <a:lnTo>
                    <a:pt x="73025" y="95973"/>
                  </a:lnTo>
                  <a:lnTo>
                    <a:pt x="68516" y="99123"/>
                  </a:lnTo>
                  <a:lnTo>
                    <a:pt x="64008" y="101828"/>
                  </a:lnTo>
                  <a:lnTo>
                    <a:pt x="60401" y="103174"/>
                  </a:lnTo>
                  <a:lnTo>
                    <a:pt x="60401" y="116243"/>
                  </a:lnTo>
                  <a:lnTo>
                    <a:pt x="67614" y="113995"/>
                  </a:lnTo>
                  <a:lnTo>
                    <a:pt x="73926" y="110388"/>
                  </a:lnTo>
                  <a:lnTo>
                    <a:pt x="79324" y="104978"/>
                  </a:lnTo>
                  <a:lnTo>
                    <a:pt x="79324" y="161302"/>
                  </a:lnTo>
                  <a:lnTo>
                    <a:pt x="94170" y="161302"/>
                  </a:lnTo>
                  <a:lnTo>
                    <a:pt x="94170" y="83362"/>
                  </a:lnTo>
                  <a:close/>
                </a:path>
                <a:path w="217804" h="161925">
                  <a:moveTo>
                    <a:pt x="121208" y="32905"/>
                  </a:moveTo>
                  <a:lnTo>
                    <a:pt x="119405" y="26123"/>
                  </a:lnTo>
                  <a:lnTo>
                    <a:pt x="117779" y="24320"/>
                  </a:lnTo>
                  <a:lnTo>
                    <a:pt x="115798" y="22098"/>
                  </a:lnTo>
                  <a:lnTo>
                    <a:pt x="112191" y="17589"/>
                  </a:lnTo>
                  <a:lnTo>
                    <a:pt x="109499" y="16700"/>
                  </a:lnTo>
                  <a:lnTo>
                    <a:pt x="109499" y="31102"/>
                  </a:lnTo>
                  <a:lnTo>
                    <a:pt x="109499" y="34709"/>
                  </a:lnTo>
                  <a:lnTo>
                    <a:pt x="92367" y="34709"/>
                  </a:lnTo>
                  <a:lnTo>
                    <a:pt x="92367" y="31534"/>
                  </a:lnTo>
                  <a:lnTo>
                    <a:pt x="93268" y="28829"/>
                  </a:lnTo>
                  <a:lnTo>
                    <a:pt x="94653" y="27025"/>
                  </a:lnTo>
                  <a:lnTo>
                    <a:pt x="96456" y="25222"/>
                  </a:lnTo>
                  <a:lnTo>
                    <a:pt x="98679" y="24320"/>
                  </a:lnTo>
                  <a:lnTo>
                    <a:pt x="103670" y="24320"/>
                  </a:lnTo>
                  <a:lnTo>
                    <a:pt x="105460" y="25222"/>
                  </a:lnTo>
                  <a:lnTo>
                    <a:pt x="107276" y="27025"/>
                  </a:lnTo>
                  <a:lnTo>
                    <a:pt x="108585" y="28829"/>
                  </a:lnTo>
                  <a:lnTo>
                    <a:pt x="109499" y="31102"/>
                  </a:lnTo>
                  <a:lnTo>
                    <a:pt x="109499" y="16700"/>
                  </a:lnTo>
                  <a:lnTo>
                    <a:pt x="106794" y="15798"/>
                  </a:lnTo>
                  <a:lnTo>
                    <a:pt x="94653" y="15798"/>
                  </a:lnTo>
                  <a:lnTo>
                    <a:pt x="89662" y="17589"/>
                  </a:lnTo>
                  <a:lnTo>
                    <a:pt x="86055" y="21615"/>
                  </a:lnTo>
                  <a:lnTo>
                    <a:pt x="82448" y="25704"/>
                  </a:lnTo>
                  <a:lnTo>
                    <a:pt x="80225" y="31534"/>
                  </a:lnTo>
                  <a:lnTo>
                    <a:pt x="80225" y="44627"/>
                  </a:lnTo>
                  <a:lnTo>
                    <a:pt x="82029" y="49555"/>
                  </a:lnTo>
                  <a:lnTo>
                    <a:pt x="84734" y="53619"/>
                  </a:lnTo>
                  <a:lnTo>
                    <a:pt x="88341" y="58572"/>
                  </a:lnTo>
                  <a:lnTo>
                    <a:pt x="93751" y="61277"/>
                  </a:lnTo>
                  <a:lnTo>
                    <a:pt x="106362" y="61277"/>
                  </a:lnTo>
                  <a:lnTo>
                    <a:pt x="110401" y="59918"/>
                  </a:lnTo>
                  <a:lnTo>
                    <a:pt x="113576" y="57670"/>
                  </a:lnTo>
                  <a:lnTo>
                    <a:pt x="116700" y="55867"/>
                  </a:lnTo>
                  <a:lnTo>
                    <a:pt x="118694" y="52717"/>
                  </a:lnTo>
                  <a:lnTo>
                    <a:pt x="118986" y="52260"/>
                  </a:lnTo>
                  <a:lnTo>
                    <a:pt x="120307" y="48209"/>
                  </a:lnTo>
                  <a:lnTo>
                    <a:pt x="109067" y="46405"/>
                  </a:lnTo>
                  <a:lnTo>
                    <a:pt x="108585" y="48653"/>
                  </a:lnTo>
                  <a:lnTo>
                    <a:pt x="107276" y="50012"/>
                  </a:lnTo>
                  <a:lnTo>
                    <a:pt x="106362" y="50901"/>
                  </a:lnTo>
                  <a:lnTo>
                    <a:pt x="104978" y="51816"/>
                  </a:lnTo>
                  <a:lnTo>
                    <a:pt x="103670" y="52717"/>
                  </a:lnTo>
                  <a:lnTo>
                    <a:pt x="99161" y="52717"/>
                  </a:lnTo>
                  <a:lnTo>
                    <a:pt x="96875" y="51358"/>
                  </a:lnTo>
                  <a:lnTo>
                    <a:pt x="93268" y="47752"/>
                  </a:lnTo>
                  <a:lnTo>
                    <a:pt x="92367" y="45046"/>
                  </a:lnTo>
                  <a:lnTo>
                    <a:pt x="92367" y="41922"/>
                  </a:lnTo>
                  <a:lnTo>
                    <a:pt x="121208" y="41922"/>
                  </a:lnTo>
                  <a:lnTo>
                    <a:pt x="121208" y="34709"/>
                  </a:lnTo>
                  <a:lnTo>
                    <a:pt x="121208" y="32905"/>
                  </a:lnTo>
                  <a:close/>
                </a:path>
                <a:path w="217804" h="161925">
                  <a:moveTo>
                    <a:pt x="148729" y="83362"/>
                  </a:moveTo>
                  <a:lnTo>
                    <a:pt x="136525" y="83362"/>
                  </a:lnTo>
                  <a:lnTo>
                    <a:pt x="134721" y="88315"/>
                  </a:lnTo>
                  <a:lnTo>
                    <a:pt x="131610" y="92367"/>
                  </a:lnTo>
                  <a:lnTo>
                    <a:pt x="127101" y="95973"/>
                  </a:lnTo>
                  <a:lnTo>
                    <a:pt x="122593" y="99123"/>
                  </a:lnTo>
                  <a:lnTo>
                    <a:pt x="118503" y="101828"/>
                  </a:lnTo>
                  <a:lnTo>
                    <a:pt x="114477" y="103174"/>
                  </a:lnTo>
                  <a:lnTo>
                    <a:pt x="114477" y="116243"/>
                  </a:lnTo>
                  <a:lnTo>
                    <a:pt x="121691" y="113995"/>
                  </a:lnTo>
                  <a:lnTo>
                    <a:pt x="128422" y="110388"/>
                  </a:lnTo>
                  <a:lnTo>
                    <a:pt x="133832" y="104978"/>
                  </a:lnTo>
                  <a:lnTo>
                    <a:pt x="133832" y="161302"/>
                  </a:lnTo>
                  <a:lnTo>
                    <a:pt x="148729" y="161302"/>
                  </a:lnTo>
                  <a:lnTo>
                    <a:pt x="148729" y="83362"/>
                  </a:lnTo>
                  <a:close/>
                </a:path>
                <a:path w="217804" h="161925">
                  <a:moveTo>
                    <a:pt x="168071" y="32905"/>
                  </a:moveTo>
                  <a:lnTo>
                    <a:pt x="166281" y="26123"/>
                  </a:lnTo>
                  <a:lnTo>
                    <a:pt x="164668" y="24320"/>
                  </a:lnTo>
                  <a:lnTo>
                    <a:pt x="158648" y="17589"/>
                  </a:lnTo>
                  <a:lnTo>
                    <a:pt x="156362" y="16776"/>
                  </a:lnTo>
                  <a:lnTo>
                    <a:pt x="156362" y="31102"/>
                  </a:lnTo>
                  <a:lnTo>
                    <a:pt x="156362" y="34709"/>
                  </a:lnTo>
                  <a:lnTo>
                    <a:pt x="139230" y="34709"/>
                  </a:lnTo>
                  <a:lnTo>
                    <a:pt x="139230" y="31534"/>
                  </a:lnTo>
                  <a:lnTo>
                    <a:pt x="140131" y="28829"/>
                  </a:lnTo>
                  <a:lnTo>
                    <a:pt x="141516" y="27025"/>
                  </a:lnTo>
                  <a:lnTo>
                    <a:pt x="143319" y="25222"/>
                  </a:lnTo>
                  <a:lnTo>
                    <a:pt x="145542" y="24320"/>
                  </a:lnTo>
                  <a:lnTo>
                    <a:pt x="150050" y="24320"/>
                  </a:lnTo>
                  <a:lnTo>
                    <a:pt x="152336" y="25222"/>
                  </a:lnTo>
                  <a:lnTo>
                    <a:pt x="153657" y="27025"/>
                  </a:lnTo>
                  <a:lnTo>
                    <a:pt x="155460" y="28829"/>
                  </a:lnTo>
                  <a:lnTo>
                    <a:pt x="156362" y="31102"/>
                  </a:lnTo>
                  <a:lnTo>
                    <a:pt x="156362" y="16776"/>
                  </a:lnTo>
                  <a:lnTo>
                    <a:pt x="153657" y="15798"/>
                  </a:lnTo>
                  <a:lnTo>
                    <a:pt x="141516" y="15798"/>
                  </a:lnTo>
                  <a:lnTo>
                    <a:pt x="136525" y="17589"/>
                  </a:lnTo>
                  <a:lnTo>
                    <a:pt x="132930" y="21615"/>
                  </a:lnTo>
                  <a:lnTo>
                    <a:pt x="128905" y="25704"/>
                  </a:lnTo>
                  <a:lnTo>
                    <a:pt x="127228" y="31102"/>
                  </a:lnTo>
                  <a:lnTo>
                    <a:pt x="127203" y="45046"/>
                  </a:lnTo>
                  <a:lnTo>
                    <a:pt x="128422" y="49555"/>
                  </a:lnTo>
                  <a:lnTo>
                    <a:pt x="131610" y="53619"/>
                  </a:lnTo>
                  <a:lnTo>
                    <a:pt x="135216" y="58572"/>
                  </a:lnTo>
                  <a:lnTo>
                    <a:pt x="140614" y="61277"/>
                  </a:lnTo>
                  <a:lnTo>
                    <a:pt x="153238" y="61277"/>
                  </a:lnTo>
                  <a:lnTo>
                    <a:pt x="157264" y="59918"/>
                  </a:lnTo>
                  <a:lnTo>
                    <a:pt x="160451" y="57670"/>
                  </a:lnTo>
                  <a:lnTo>
                    <a:pt x="163576" y="55867"/>
                  </a:lnTo>
                  <a:lnTo>
                    <a:pt x="165557" y="52717"/>
                  </a:lnTo>
                  <a:lnTo>
                    <a:pt x="165849" y="52260"/>
                  </a:lnTo>
                  <a:lnTo>
                    <a:pt x="167182" y="48209"/>
                  </a:lnTo>
                  <a:lnTo>
                    <a:pt x="155943" y="46405"/>
                  </a:lnTo>
                  <a:lnTo>
                    <a:pt x="155041" y="48653"/>
                  </a:lnTo>
                  <a:lnTo>
                    <a:pt x="154139" y="50012"/>
                  </a:lnTo>
                  <a:lnTo>
                    <a:pt x="153238" y="50901"/>
                  </a:lnTo>
                  <a:lnTo>
                    <a:pt x="151853" y="51816"/>
                  </a:lnTo>
                  <a:lnTo>
                    <a:pt x="150050" y="52717"/>
                  </a:lnTo>
                  <a:lnTo>
                    <a:pt x="146024" y="52717"/>
                  </a:lnTo>
                  <a:lnTo>
                    <a:pt x="143738" y="51358"/>
                  </a:lnTo>
                  <a:lnTo>
                    <a:pt x="140131" y="47752"/>
                  </a:lnTo>
                  <a:lnTo>
                    <a:pt x="139230" y="45046"/>
                  </a:lnTo>
                  <a:lnTo>
                    <a:pt x="138823" y="41922"/>
                  </a:lnTo>
                  <a:lnTo>
                    <a:pt x="168071" y="41922"/>
                  </a:lnTo>
                  <a:lnTo>
                    <a:pt x="168071" y="34709"/>
                  </a:lnTo>
                  <a:lnTo>
                    <a:pt x="168071" y="32905"/>
                  </a:lnTo>
                  <a:close/>
                </a:path>
                <a:path w="217804" h="161925">
                  <a:moveTo>
                    <a:pt x="217233" y="60375"/>
                  </a:moveTo>
                  <a:lnTo>
                    <a:pt x="201485" y="32423"/>
                  </a:lnTo>
                  <a:lnTo>
                    <a:pt x="216331" y="16700"/>
                  </a:lnTo>
                  <a:lnTo>
                    <a:pt x="201904" y="16700"/>
                  </a:lnTo>
                  <a:lnTo>
                    <a:pt x="188379" y="32016"/>
                  </a:lnTo>
                  <a:lnTo>
                    <a:pt x="188379" y="0"/>
                  </a:lnTo>
                  <a:lnTo>
                    <a:pt x="177088" y="0"/>
                  </a:lnTo>
                  <a:lnTo>
                    <a:pt x="177088" y="60375"/>
                  </a:lnTo>
                  <a:lnTo>
                    <a:pt x="188379" y="60375"/>
                  </a:lnTo>
                  <a:lnTo>
                    <a:pt x="188379" y="46405"/>
                  </a:lnTo>
                  <a:lnTo>
                    <a:pt x="193776" y="40538"/>
                  </a:lnTo>
                  <a:lnTo>
                    <a:pt x="204609" y="60375"/>
                  </a:lnTo>
                  <a:lnTo>
                    <a:pt x="217233" y="603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6781584" y="1474190"/>
            <a:ext cx="365760" cy="418465"/>
            <a:chOff x="6781584" y="1474190"/>
            <a:chExt cx="365760" cy="418465"/>
          </a:xfrm>
        </p:grpSpPr>
        <p:sp>
          <p:nvSpPr>
            <p:cNvPr id="32" name="object 32"/>
            <p:cNvSpPr/>
            <p:nvPr/>
          </p:nvSpPr>
          <p:spPr>
            <a:xfrm>
              <a:off x="6781584" y="1526920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59" h="365760">
                  <a:moveTo>
                    <a:pt x="293458" y="0"/>
                  </a:moveTo>
                  <a:lnTo>
                    <a:pt x="72161" y="0"/>
                  </a:lnTo>
                  <a:lnTo>
                    <a:pt x="44132" y="5686"/>
                  </a:lnTo>
                  <a:lnTo>
                    <a:pt x="21188" y="21174"/>
                  </a:lnTo>
                  <a:lnTo>
                    <a:pt x="5690" y="44105"/>
                  </a:lnTo>
                  <a:lnTo>
                    <a:pt x="0" y="72123"/>
                  </a:lnTo>
                  <a:lnTo>
                    <a:pt x="0" y="293344"/>
                  </a:lnTo>
                  <a:lnTo>
                    <a:pt x="5690" y="321335"/>
                  </a:lnTo>
                  <a:lnTo>
                    <a:pt x="21188" y="344255"/>
                  </a:lnTo>
                  <a:lnTo>
                    <a:pt x="44132" y="359742"/>
                  </a:lnTo>
                  <a:lnTo>
                    <a:pt x="72161" y="365429"/>
                  </a:lnTo>
                  <a:lnTo>
                    <a:pt x="293458" y="365429"/>
                  </a:lnTo>
                  <a:lnTo>
                    <a:pt x="321458" y="359742"/>
                  </a:lnTo>
                  <a:lnTo>
                    <a:pt x="344387" y="344255"/>
                  </a:lnTo>
                  <a:lnTo>
                    <a:pt x="359879" y="321335"/>
                  </a:lnTo>
                  <a:lnTo>
                    <a:pt x="365569" y="293344"/>
                  </a:lnTo>
                  <a:lnTo>
                    <a:pt x="365569" y="72123"/>
                  </a:lnTo>
                  <a:lnTo>
                    <a:pt x="359879" y="44105"/>
                  </a:lnTo>
                  <a:lnTo>
                    <a:pt x="344387" y="21174"/>
                  </a:lnTo>
                  <a:lnTo>
                    <a:pt x="321458" y="5686"/>
                  </a:lnTo>
                  <a:lnTo>
                    <a:pt x="293458" y="0"/>
                  </a:lnTo>
                  <a:close/>
                </a:path>
              </a:pathLst>
            </a:custGeom>
            <a:solidFill>
              <a:srgbClr val="2521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844259" y="1474190"/>
              <a:ext cx="241300" cy="100965"/>
            </a:xfrm>
            <a:custGeom>
              <a:avLst/>
              <a:gdLst/>
              <a:ahLst/>
              <a:cxnLst/>
              <a:rect l="l" t="t" r="r" b="b"/>
              <a:pathLst>
                <a:path w="241300" h="100965">
                  <a:moveTo>
                    <a:pt x="36042" y="18008"/>
                  </a:moveTo>
                  <a:lnTo>
                    <a:pt x="34620" y="11023"/>
                  </a:lnTo>
                  <a:lnTo>
                    <a:pt x="30746" y="5295"/>
                  </a:lnTo>
                  <a:lnTo>
                    <a:pt x="25019" y="1422"/>
                  </a:lnTo>
                  <a:lnTo>
                    <a:pt x="18021" y="0"/>
                  </a:lnTo>
                  <a:lnTo>
                    <a:pt x="11010" y="1422"/>
                  </a:lnTo>
                  <a:lnTo>
                    <a:pt x="5283" y="5295"/>
                  </a:lnTo>
                  <a:lnTo>
                    <a:pt x="1409" y="11023"/>
                  </a:lnTo>
                  <a:lnTo>
                    <a:pt x="0" y="18008"/>
                  </a:lnTo>
                  <a:lnTo>
                    <a:pt x="0" y="82931"/>
                  </a:lnTo>
                  <a:lnTo>
                    <a:pt x="1409" y="89928"/>
                  </a:lnTo>
                  <a:lnTo>
                    <a:pt x="5283" y="95656"/>
                  </a:lnTo>
                  <a:lnTo>
                    <a:pt x="11010" y="99529"/>
                  </a:lnTo>
                  <a:lnTo>
                    <a:pt x="18021" y="100952"/>
                  </a:lnTo>
                  <a:lnTo>
                    <a:pt x="25019" y="99529"/>
                  </a:lnTo>
                  <a:lnTo>
                    <a:pt x="30746" y="95656"/>
                  </a:lnTo>
                  <a:lnTo>
                    <a:pt x="34620" y="89928"/>
                  </a:lnTo>
                  <a:lnTo>
                    <a:pt x="36042" y="82931"/>
                  </a:lnTo>
                  <a:lnTo>
                    <a:pt x="36042" y="18008"/>
                  </a:lnTo>
                  <a:close/>
                </a:path>
                <a:path w="241300" h="100965">
                  <a:moveTo>
                    <a:pt x="104127" y="18008"/>
                  </a:moveTo>
                  <a:lnTo>
                    <a:pt x="102692" y="11023"/>
                  </a:lnTo>
                  <a:lnTo>
                    <a:pt x="98818" y="5295"/>
                  </a:lnTo>
                  <a:lnTo>
                    <a:pt x="93091" y="1422"/>
                  </a:lnTo>
                  <a:lnTo>
                    <a:pt x="86093" y="0"/>
                  </a:lnTo>
                  <a:lnTo>
                    <a:pt x="79095" y="1422"/>
                  </a:lnTo>
                  <a:lnTo>
                    <a:pt x="73355" y="5295"/>
                  </a:lnTo>
                  <a:lnTo>
                    <a:pt x="69494" y="11023"/>
                  </a:lnTo>
                  <a:lnTo>
                    <a:pt x="68072" y="18008"/>
                  </a:lnTo>
                  <a:lnTo>
                    <a:pt x="68072" y="82931"/>
                  </a:lnTo>
                  <a:lnTo>
                    <a:pt x="69494" y="89928"/>
                  </a:lnTo>
                  <a:lnTo>
                    <a:pt x="73367" y="95656"/>
                  </a:lnTo>
                  <a:lnTo>
                    <a:pt x="79095" y="99529"/>
                  </a:lnTo>
                  <a:lnTo>
                    <a:pt x="86093" y="100952"/>
                  </a:lnTo>
                  <a:lnTo>
                    <a:pt x="93091" y="99529"/>
                  </a:lnTo>
                  <a:lnTo>
                    <a:pt x="98818" y="95656"/>
                  </a:lnTo>
                  <a:lnTo>
                    <a:pt x="102692" y="89928"/>
                  </a:lnTo>
                  <a:lnTo>
                    <a:pt x="104127" y="82931"/>
                  </a:lnTo>
                  <a:lnTo>
                    <a:pt x="104127" y="18008"/>
                  </a:lnTo>
                  <a:close/>
                </a:path>
                <a:path w="241300" h="100965">
                  <a:moveTo>
                    <a:pt x="172148" y="18008"/>
                  </a:moveTo>
                  <a:lnTo>
                    <a:pt x="170713" y="11023"/>
                  </a:lnTo>
                  <a:lnTo>
                    <a:pt x="166839" y="5295"/>
                  </a:lnTo>
                  <a:lnTo>
                    <a:pt x="161112" y="1422"/>
                  </a:lnTo>
                  <a:lnTo>
                    <a:pt x="154114" y="0"/>
                  </a:lnTo>
                  <a:lnTo>
                    <a:pt x="147116" y="1422"/>
                  </a:lnTo>
                  <a:lnTo>
                    <a:pt x="141376" y="5295"/>
                  </a:lnTo>
                  <a:lnTo>
                    <a:pt x="137515" y="11023"/>
                  </a:lnTo>
                  <a:lnTo>
                    <a:pt x="136093" y="18008"/>
                  </a:lnTo>
                  <a:lnTo>
                    <a:pt x="136093" y="82931"/>
                  </a:lnTo>
                  <a:lnTo>
                    <a:pt x="137515" y="89928"/>
                  </a:lnTo>
                  <a:lnTo>
                    <a:pt x="141389" y="95656"/>
                  </a:lnTo>
                  <a:lnTo>
                    <a:pt x="147116" y="99529"/>
                  </a:lnTo>
                  <a:lnTo>
                    <a:pt x="154114" y="100952"/>
                  </a:lnTo>
                  <a:lnTo>
                    <a:pt x="161112" y="99529"/>
                  </a:lnTo>
                  <a:lnTo>
                    <a:pt x="166839" y="95656"/>
                  </a:lnTo>
                  <a:lnTo>
                    <a:pt x="170713" y="89928"/>
                  </a:lnTo>
                  <a:lnTo>
                    <a:pt x="172148" y="82931"/>
                  </a:lnTo>
                  <a:lnTo>
                    <a:pt x="172148" y="18008"/>
                  </a:lnTo>
                  <a:close/>
                </a:path>
                <a:path w="241300" h="100965">
                  <a:moveTo>
                    <a:pt x="240703" y="18008"/>
                  </a:moveTo>
                  <a:lnTo>
                    <a:pt x="239268" y="11023"/>
                  </a:lnTo>
                  <a:lnTo>
                    <a:pt x="235407" y="5295"/>
                  </a:lnTo>
                  <a:lnTo>
                    <a:pt x="229666" y="1422"/>
                  </a:lnTo>
                  <a:lnTo>
                    <a:pt x="222681" y="0"/>
                  </a:lnTo>
                  <a:lnTo>
                    <a:pt x="215633" y="1422"/>
                  </a:lnTo>
                  <a:lnTo>
                    <a:pt x="209880" y="5295"/>
                  </a:lnTo>
                  <a:lnTo>
                    <a:pt x="206006" y="11023"/>
                  </a:lnTo>
                  <a:lnTo>
                    <a:pt x="204584" y="18008"/>
                  </a:lnTo>
                  <a:lnTo>
                    <a:pt x="204584" y="82931"/>
                  </a:lnTo>
                  <a:lnTo>
                    <a:pt x="206006" y="89928"/>
                  </a:lnTo>
                  <a:lnTo>
                    <a:pt x="209880" y="95656"/>
                  </a:lnTo>
                  <a:lnTo>
                    <a:pt x="215633" y="99529"/>
                  </a:lnTo>
                  <a:lnTo>
                    <a:pt x="222681" y="100952"/>
                  </a:lnTo>
                  <a:lnTo>
                    <a:pt x="229666" y="99529"/>
                  </a:lnTo>
                  <a:lnTo>
                    <a:pt x="235407" y="95656"/>
                  </a:lnTo>
                  <a:lnTo>
                    <a:pt x="239268" y="89928"/>
                  </a:lnTo>
                  <a:lnTo>
                    <a:pt x="240703" y="82931"/>
                  </a:lnTo>
                  <a:lnTo>
                    <a:pt x="240703" y="18008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855549" y="1649488"/>
              <a:ext cx="217804" cy="161925"/>
            </a:xfrm>
            <a:custGeom>
              <a:avLst/>
              <a:gdLst/>
              <a:ahLst/>
              <a:cxnLst/>
              <a:rect l="l" t="t" r="r" b="b"/>
              <a:pathLst>
                <a:path w="217804" h="161925">
                  <a:moveTo>
                    <a:pt x="79311" y="0"/>
                  </a:moveTo>
                  <a:lnTo>
                    <a:pt x="66700" y="0"/>
                  </a:lnTo>
                  <a:lnTo>
                    <a:pt x="57683" y="41922"/>
                  </a:lnTo>
                  <a:lnTo>
                    <a:pt x="46863" y="0"/>
                  </a:lnTo>
                  <a:lnTo>
                    <a:pt x="32448" y="0"/>
                  </a:lnTo>
                  <a:lnTo>
                    <a:pt x="21628" y="41440"/>
                  </a:lnTo>
                  <a:lnTo>
                    <a:pt x="12611" y="0"/>
                  </a:lnTo>
                  <a:lnTo>
                    <a:pt x="0" y="0"/>
                  </a:lnTo>
                  <a:lnTo>
                    <a:pt x="14427" y="60375"/>
                  </a:lnTo>
                  <a:lnTo>
                    <a:pt x="27457" y="60375"/>
                  </a:lnTo>
                  <a:lnTo>
                    <a:pt x="39662" y="15316"/>
                  </a:lnTo>
                  <a:lnTo>
                    <a:pt x="51371" y="60375"/>
                  </a:lnTo>
                  <a:lnTo>
                    <a:pt x="64414" y="60375"/>
                  </a:lnTo>
                  <a:lnTo>
                    <a:pt x="79311" y="0"/>
                  </a:lnTo>
                  <a:close/>
                </a:path>
                <a:path w="217804" h="161925">
                  <a:moveTo>
                    <a:pt x="91452" y="83362"/>
                  </a:moveTo>
                  <a:lnTo>
                    <a:pt x="79311" y="83362"/>
                  </a:lnTo>
                  <a:lnTo>
                    <a:pt x="77508" y="88315"/>
                  </a:lnTo>
                  <a:lnTo>
                    <a:pt x="74320" y="92367"/>
                  </a:lnTo>
                  <a:lnTo>
                    <a:pt x="69824" y="95973"/>
                  </a:lnTo>
                  <a:lnTo>
                    <a:pt x="65316" y="99123"/>
                  </a:lnTo>
                  <a:lnTo>
                    <a:pt x="61290" y="101828"/>
                  </a:lnTo>
                  <a:lnTo>
                    <a:pt x="57200" y="103174"/>
                  </a:lnTo>
                  <a:lnTo>
                    <a:pt x="57200" y="116243"/>
                  </a:lnTo>
                  <a:lnTo>
                    <a:pt x="64414" y="113995"/>
                  </a:lnTo>
                  <a:lnTo>
                    <a:pt x="71208" y="110388"/>
                  </a:lnTo>
                  <a:lnTo>
                    <a:pt x="76606" y="104978"/>
                  </a:lnTo>
                  <a:lnTo>
                    <a:pt x="76606" y="161302"/>
                  </a:lnTo>
                  <a:lnTo>
                    <a:pt x="91452" y="161302"/>
                  </a:lnTo>
                  <a:lnTo>
                    <a:pt x="91452" y="83362"/>
                  </a:lnTo>
                  <a:close/>
                </a:path>
                <a:path w="217804" h="161925">
                  <a:moveTo>
                    <a:pt x="121196" y="32905"/>
                  </a:moveTo>
                  <a:lnTo>
                    <a:pt x="119392" y="26123"/>
                  </a:lnTo>
                  <a:lnTo>
                    <a:pt x="117779" y="24320"/>
                  </a:lnTo>
                  <a:lnTo>
                    <a:pt x="111760" y="17589"/>
                  </a:lnTo>
                  <a:lnTo>
                    <a:pt x="109474" y="16776"/>
                  </a:lnTo>
                  <a:lnTo>
                    <a:pt x="109474" y="31102"/>
                  </a:lnTo>
                  <a:lnTo>
                    <a:pt x="109474" y="34709"/>
                  </a:lnTo>
                  <a:lnTo>
                    <a:pt x="92354" y="34709"/>
                  </a:lnTo>
                  <a:lnTo>
                    <a:pt x="92354" y="31534"/>
                  </a:lnTo>
                  <a:lnTo>
                    <a:pt x="93256" y="28829"/>
                  </a:lnTo>
                  <a:lnTo>
                    <a:pt x="94640" y="27025"/>
                  </a:lnTo>
                  <a:lnTo>
                    <a:pt x="96443" y="25222"/>
                  </a:lnTo>
                  <a:lnTo>
                    <a:pt x="98666" y="24320"/>
                  </a:lnTo>
                  <a:lnTo>
                    <a:pt x="103162" y="24320"/>
                  </a:lnTo>
                  <a:lnTo>
                    <a:pt x="105460" y="25222"/>
                  </a:lnTo>
                  <a:lnTo>
                    <a:pt x="106768" y="27025"/>
                  </a:lnTo>
                  <a:lnTo>
                    <a:pt x="108572" y="28829"/>
                  </a:lnTo>
                  <a:lnTo>
                    <a:pt x="109474" y="31102"/>
                  </a:lnTo>
                  <a:lnTo>
                    <a:pt x="109474" y="16776"/>
                  </a:lnTo>
                  <a:lnTo>
                    <a:pt x="106768" y="15798"/>
                  </a:lnTo>
                  <a:lnTo>
                    <a:pt x="94640" y="15798"/>
                  </a:lnTo>
                  <a:lnTo>
                    <a:pt x="89649" y="17589"/>
                  </a:lnTo>
                  <a:lnTo>
                    <a:pt x="86042" y="21615"/>
                  </a:lnTo>
                  <a:lnTo>
                    <a:pt x="82016" y="25704"/>
                  </a:lnTo>
                  <a:lnTo>
                    <a:pt x="80340" y="31102"/>
                  </a:lnTo>
                  <a:lnTo>
                    <a:pt x="80314" y="45046"/>
                  </a:lnTo>
                  <a:lnTo>
                    <a:pt x="81534" y="49555"/>
                  </a:lnTo>
                  <a:lnTo>
                    <a:pt x="84721" y="53619"/>
                  </a:lnTo>
                  <a:lnTo>
                    <a:pt x="88328" y="58572"/>
                  </a:lnTo>
                  <a:lnTo>
                    <a:pt x="93738" y="61277"/>
                  </a:lnTo>
                  <a:lnTo>
                    <a:pt x="106349" y="61277"/>
                  </a:lnTo>
                  <a:lnTo>
                    <a:pt x="110375" y="59918"/>
                  </a:lnTo>
                  <a:lnTo>
                    <a:pt x="113563" y="57670"/>
                  </a:lnTo>
                  <a:lnTo>
                    <a:pt x="116687" y="55867"/>
                  </a:lnTo>
                  <a:lnTo>
                    <a:pt x="118681" y="52717"/>
                  </a:lnTo>
                  <a:lnTo>
                    <a:pt x="118973" y="52260"/>
                  </a:lnTo>
                  <a:lnTo>
                    <a:pt x="120294" y="48209"/>
                  </a:lnTo>
                  <a:lnTo>
                    <a:pt x="109054" y="46405"/>
                  </a:lnTo>
                  <a:lnTo>
                    <a:pt x="108153" y="48653"/>
                  </a:lnTo>
                  <a:lnTo>
                    <a:pt x="107251" y="50012"/>
                  </a:lnTo>
                  <a:lnTo>
                    <a:pt x="106349" y="50901"/>
                  </a:lnTo>
                  <a:lnTo>
                    <a:pt x="104978" y="51816"/>
                  </a:lnTo>
                  <a:lnTo>
                    <a:pt x="103162" y="52717"/>
                  </a:lnTo>
                  <a:lnTo>
                    <a:pt x="99148" y="52717"/>
                  </a:lnTo>
                  <a:lnTo>
                    <a:pt x="96862" y="51358"/>
                  </a:lnTo>
                  <a:lnTo>
                    <a:pt x="93256" y="47752"/>
                  </a:lnTo>
                  <a:lnTo>
                    <a:pt x="92354" y="45046"/>
                  </a:lnTo>
                  <a:lnTo>
                    <a:pt x="92354" y="41922"/>
                  </a:lnTo>
                  <a:lnTo>
                    <a:pt x="121196" y="41922"/>
                  </a:lnTo>
                  <a:lnTo>
                    <a:pt x="121196" y="34709"/>
                  </a:lnTo>
                  <a:lnTo>
                    <a:pt x="121196" y="32905"/>
                  </a:lnTo>
                  <a:close/>
                </a:path>
                <a:path w="217804" h="161925">
                  <a:moveTo>
                    <a:pt x="163563" y="98679"/>
                  </a:moveTo>
                  <a:lnTo>
                    <a:pt x="161340" y="93713"/>
                  </a:lnTo>
                  <a:lnTo>
                    <a:pt x="157251" y="89662"/>
                  </a:lnTo>
                  <a:lnTo>
                    <a:pt x="152742" y="85610"/>
                  </a:lnTo>
                  <a:lnTo>
                    <a:pt x="146913" y="83362"/>
                  </a:lnTo>
                  <a:lnTo>
                    <a:pt x="132016" y="83362"/>
                  </a:lnTo>
                  <a:lnTo>
                    <a:pt x="126187" y="85153"/>
                  </a:lnTo>
                  <a:lnTo>
                    <a:pt x="117170" y="92367"/>
                  </a:lnTo>
                  <a:lnTo>
                    <a:pt x="113982" y="98221"/>
                  </a:lnTo>
                  <a:lnTo>
                    <a:pt x="113080" y="106337"/>
                  </a:lnTo>
                  <a:lnTo>
                    <a:pt x="127990" y="107683"/>
                  </a:lnTo>
                  <a:lnTo>
                    <a:pt x="128409" y="103632"/>
                  </a:lnTo>
                  <a:lnTo>
                    <a:pt x="129311" y="100482"/>
                  </a:lnTo>
                  <a:lnTo>
                    <a:pt x="131102" y="98679"/>
                  </a:lnTo>
                  <a:lnTo>
                    <a:pt x="132918" y="96418"/>
                  </a:lnTo>
                  <a:lnTo>
                    <a:pt x="135623" y="95529"/>
                  </a:lnTo>
                  <a:lnTo>
                    <a:pt x="141922" y="95529"/>
                  </a:lnTo>
                  <a:lnTo>
                    <a:pt x="144208" y="96418"/>
                  </a:lnTo>
                  <a:lnTo>
                    <a:pt x="147815" y="100025"/>
                  </a:lnTo>
                  <a:lnTo>
                    <a:pt x="148717" y="102730"/>
                  </a:lnTo>
                  <a:lnTo>
                    <a:pt x="148717" y="109029"/>
                  </a:lnTo>
                  <a:lnTo>
                    <a:pt x="147815" y="112191"/>
                  </a:lnTo>
                  <a:lnTo>
                    <a:pt x="145529" y="114896"/>
                  </a:lnTo>
                  <a:lnTo>
                    <a:pt x="144208" y="117144"/>
                  </a:lnTo>
                  <a:lnTo>
                    <a:pt x="140119" y="121653"/>
                  </a:lnTo>
                  <a:lnTo>
                    <a:pt x="133400" y="127508"/>
                  </a:lnTo>
                  <a:lnTo>
                    <a:pt x="124802" y="135623"/>
                  </a:lnTo>
                  <a:lnTo>
                    <a:pt x="119392" y="141478"/>
                  </a:lnTo>
                  <a:lnTo>
                    <a:pt x="116687" y="146443"/>
                  </a:lnTo>
                  <a:lnTo>
                    <a:pt x="113982" y="150939"/>
                  </a:lnTo>
                  <a:lnTo>
                    <a:pt x="112179" y="155905"/>
                  </a:lnTo>
                  <a:lnTo>
                    <a:pt x="111760" y="161302"/>
                  </a:lnTo>
                  <a:lnTo>
                    <a:pt x="163563" y="161302"/>
                  </a:lnTo>
                  <a:lnTo>
                    <a:pt x="163563" y="147332"/>
                  </a:lnTo>
                  <a:lnTo>
                    <a:pt x="134289" y="147332"/>
                  </a:lnTo>
                  <a:lnTo>
                    <a:pt x="134708" y="145986"/>
                  </a:lnTo>
                  <a:lnTo>
                    <a:pt x="136093" y="144640"/>
                  </a:lnTo>
                  <a:lnTo>
                    <a:pt x="136994" y="143281"/>
                  </a:lnTo>
                  <a:lnTo>
                    <a:pt x="138315" y="141935"/>
                  </a:lnTo>
                  <a:lnTo>
                    <a:pt x="141503" y="138772"/>
                  </a:lnTo>
                  <a:lnTo>
                    <a:pt x="146011" y="134721"/>
                  </a:lnTo>
                  <a:lnTo>
                    <a:pt x="150939" y="130213"/>
                  </a:lnTo>
                  <a:lnTo>
                    <a:pt x="161759" y="114896"/>
                  </a:lnTo>
                  <a:lnTo>
                    <a:pt x="163131" y="111747"/>
                  </a:lnTo>
                  <a:lnTo>
                    <a:pt x="163563" y="108585"/>
                  </a:lnTo>
                  <a:lnTo>
                    <a:pt x="163563" y="98679"/>
                  </a:lnTo>
                  <a:close/>
                </a:path>
                <a:path w="217804" h="161925">
                  <a:moveTo>
                    <a:pt x="168059" y="32905"/>
                  </a:moveTo>
                  <a:lnTo>
                    <a:pt x="166255" y="26123"/>
                  </a:lnTo>
                  <a:lnTo>
                    <a:pt x="164642" y="24320"/>
                  </a:lnTo>
                  <a:lnTo>
                    <a:pt x="158635" y="17589"/>
                  </a:lnTo>
                  <a:lnTo>
                    <a:pt x="156349" y="16776"/>
                  </a:lnTo>
                  <a:lnTo>
                    <a:pt x="156349" y="31102"/>
                  </a:lnTo>
                  <a:lnTo>
                    <a:pt x="156349" y="34709"/>
                  </a:lnTo>
                  <a:lnTo>
                    <a:pt x="139230" y="34709"/>
                  </a:lnTo>
                  <a:lnTo>
                    <a:pt x="139230" y="31534"/>
                  </a:lnTo>
                  <a:lnTo>
                    <a:pt x="140119" y="28829"/>
                  </a:lnTo>
                  <a:lnTo>
                    <a:pt x="141503" y="27025"/>
                  </a:lnTo>
                  <a:lnTo>
                    <a:pt x="143306" y="25222"/>
                  </a:lnTo>
                  <a:lnTo>
                    <a:pt x="145110" y="24320"/>
                  </a:lnTo>
                  <a:lnTo>
                    <a:pt x="150037" y="24320"/>
                  </a:lnTo>
                  <a:lnTo>
                    <a:pt x="152323" y="25222"/>
                  </a:lnTo>
                  <a:lnTo>
                    <a:pt x="153644" y="27025"/>
                  </a:lnTo>
                  <a:lnTo>
                    <a:pt x="155448" y="28829"/>
                  </a:lnTo>
                  <a:lnTo>
                    <a:pt x="156349" y="31102"/>
                  </a:lnTo>
                  <a:lnTo>
                    <a:pt x="156349" y="16776"/>
                  </a:lnTo>
                  <a:lnTo>
                    <a:pt x="153644" y="15798"/>
                  </a:lnTo>
                  <a:lnTo>
                    <a:pt x="141503" y="15798"/>
                  </a:lnTo>
                  <a:lnTo>
                    <a:pt x="136512" y="17589"/>
                  </a:lnTo>
                  <a:lnTo>
                    <a:pt x="132918" y="21615"/>
                  </a:lnTo>
                  <a:lnTo>
                    <a:pt x="128879" y="25704"/>
                  </a:lnTo>
                  <a:lnTo>
                    <a:pt x="127215" y="31102"/>
                  </a:lnTo>
                  <a:lnTo>
                    <a:pt x="127190" y="45046"/>
                  </a:lnTo>
                  <a:lnTo>
                    <a:pt x="128409" y="49555"/>
                  </a:lnTo>
                  <a:lnTo>
                    <a:pt x="131584" y="53619"/>
                  </a:lnTo>
                  <a:lnTo>
                    <a:pt x="135191" y="58572"/>
                  </a:lnTo>
                  <a:lnTo>
                    <a:pt x="140601" y="61277"/>
                  </a:lnTo>
                  <a:lnTo>
                    <a:pt x="153225" y="61277"/>
                  </a:lnTo>
                  <a:lnTo>
                    <a:pt x="156819" y="59918"/>
                  </a:lnTo>
                  <a:lnTo>
                    <a:pt x="160426" y="57670"/>
                  </a:lnTo>
                  <a:lnTo>
                    <a:pt x="163563" y="55867"/>
                  </a:lnTo>
                  <a:lnTo>
                    <a:pt x="165544" y="52717"/>
                  </a:lnTo>
                  <a:lnTo>
                    <a:pt x="165836" y="52260"/>
                  </a:lnTo>
                  <a:lnTo>
                    <a:pt x="167170" y="48209"/>
                  </a:lnTo>
                  <a:lnTo>
                    <a:pt x="155930" y="46405"/>
                  </a:lnTo>
                  <a:lnTo>
                    <a:pt x="155028" y="48653"/>
                  </a:lnTo>
                  <a:lnTo>
                    <a:pt x="154127" y="50012"/>
                  </a:lnTo>
                  <a:lnTo>
                    <a:pt x="152742" y="50901"/>
                  </a:lnTo>
                  <a:lnTo>
                    <a:pt x="151841" y="51816"/>
                  </a:lnTo>
                  <a:lnTo>
                    <a:pt x="150037" y="52717"/>
                  </a:lnTo>
                  <a:lnTo>
                    <a:pt x="145529" y="52717"/>
                  </a:lnTo>
                  <a:lnTo>
                    <a:pt x="143306" y="51358"/>
                  </a:lnTo>
                  <a:lnTo>
                    <a:pt x="141922" y="49555"/>
                  </a:lnTo>
                  <a:lnTo>
                    <a:pt x="140119" y="47752"/>
                  </a:lnTo>
                  <a:lnTo>
                    <a:pt x="138798" y="45046"/>
                  </a:lnTo>
                  <a:lnTo>
                    <a:pt x="138798" y="41922"/>
                  </a:lnTo>
                  <a:lnTo>
                    <a:pt x="167640" y="41922"/>
                  </a:lnTo>
                  <a:lnTo>
                    <a:pt x="167970" y="34709"/>
                  </a:lnTo>
                  <a:lnTo>
                    <a:pt x="168059" y="32905"/>
                  </a:lnTo>
                  <a:close/>
                </a:path>
                <a:path w="217804" h="161925">
                  <a:moveTo>
                    <a:pt x="217220" y="60375"/>
                  </a:moveTo>
                  <a:lnTo>
                    <a:pt x="200990" y="32423"/>
                  </a:lnTo>
                  <a:lnTo>
                    <a:pt x="216306" y="16700"/>
                  </a:lnTo>
                  <a:lnTo>
                    <a:pt x="201891" y="16700"/>
                  </a:lnTo>
                  <a:lnTo>
                    <a:pt x="188366" y="32016"/>
                  </a:lnTo>
                  <a:lnTo>
                    <a:pt x="188366" y="0"/>
                  </a:lnTo>
                  <a:lnTo>
                    <a:pt x="176657" y="0"/>
                  </a:lnTo>
                  <a:lnTo>
                    <a:pt x="176657" y="60375"/>
                  </a:lnTo>
                  <a:lnTo>
                    <a:pt x="188366" y="60375"/>
                  </a:lnTo>
                  <a:lnTo>
                    <a:pt x="188366" y="46405"/>
                  </a:lnTo>
                  <a:lnTo>
                    <a:pt x="193776" y="40538"/>
                  </a:lnTo>
                  <a:lnTo>
                    <a:pt x="204597" y="60375"/>
                  </a:lnTo>
                  <a:lnTo>
                    <a:pt x="217220" y="603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192645" y="1474190"/>
            <a:ext cx="365760" cy="418465"/>
            <a:chOff x="7192645" y="1474190"/>
            <a:chExt cx="365760" cy="418465"/>
          </a:xfrm>
        </p:grpSpPr>
        <p:sp>
          <p:nvSpPr>
            <p:cNvPr id="36" name="object 36"/>
            <p:cNvSpPr/>
            <p:nvPr/>
          </p:nvSpPr>
          <p:spPr>
            <a:xfrm>
              <a:off x="7192645" y="1526920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59" h="365760">
                  <a:moveTo>
                    <a:pt x="293395" y="0"/>
                  </a:moveTo>
                  <a:lnTo>
                    <a:pt x="72097" y="0"/>
                  </a:lnTo>
                  <a:lnTo>
                    <a:pt x="44100" y="5686"/>
                  </a:lnTo>
                  <a:lnTo>
                    <a:pt x="21175" y="21174"/>
                  </a:lnTo>
                  <a:lnTo>
                    <a:pt x="5687" y="44105"/>
                  </a:lnTo>
                  <a:lnTo>
                    <a:pt x="0" y="72123"/>
                  </a:lnTo>
                  <a:lnTo>
                    <a:pt x="0" y="293344"/>
                  </a:lnTo>
                  <a:lnTo>
                    <a:pt x="5687" y="321335"/>
                  </a:lnTo>
                  <a:lnTo>
                    <a:pt x="21175" y="344255"/>
                  </a:lnTo>
                  <a:lnTo>
                    <a:pt x="44100" y="359742"/>
                  </a:lnTo>
                  <a:lnTo>
                    <a:pt x="72097" y="365429"/>
                  </a:lnTo>
                  <a:lnTo>
                    <a:pt x="293395" y="365429"/>
                  </a:lnTo>
                  <a:lnTo>
                    <a:pt x="321431" y="359742"/>
                  </a:lnTo>
                  <a:lnTo>
                    <a:pt x="344379" y="344255"/>
                  </a:lnTo>
                  <a:lnTo>
                    <a:pt x="359878" y="321335"/>
                  </a:lnTo>
                  <a:lnTo>
                    <a:pt x="365569" y="293344"/>
                  </a:lnTo>
                  <a:lnTo>
                    <a:pt x="365569" y="72123"/>
                  </a:lnTo>
                  <a:lnTo>
                    <a:pt x="359878" y="44105"/>
                  </a:lnTo>
                  <a:lnTo>
                    <a:pt x="344379" y="21174"/>
                  </a:lnTo>
                  <a:lnTo>
                    <a:pt x="321431" y="5686"/>
                  </a:lnTo>
                  <a:lnTo>
                    <a:pt x="293395" y="0"/>
                  </a:lnTo>
                  <a:close/>
                </a:path>
              </a:pathLst>
            </a:custGeom>
            <a:solidFill>
              <a:srgbClr val="1B75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255307" y="1474190"/>
              <a:ext cx="240665" cy="100965"/>
            </a:xfrm>
            <a:custGeom>
              <a:avLst/>
              <a:gdLst/>
              <a:ahLst/>
              <a:cxnLst/>
              <a:rect l="l" t="t" r="r" b="b"/>
              <a:pathLst>
                <a:path w="240665" h="100965">
                  <a:moveTo>
                    <a:pt x="35636" y="8102"/>
                  </a:moveTo>
                  <a:lnTo>
                    <a:pt x="27520" y="0"/>
                  </a:lnTo>
                  <a:lnTo>
                    <a:pt x="18034" y="0"/>
                  </a:lnTo>
                  <a:lnTo>
                    <a:pt x="11023" y="1422"/>
                  </a:lnTo>
                  <a:lnTo>
                    <a:pt x="5295" y="5295"/>
                  </a:lnTo>
                  <a:lnTo>
                    <a:pt x="1422" y="11023"/>
                  </a:lnTo>
                  <a:lnTo>
                    <a:pt x="0" y="18008"/>
                  </a:lnTo>
                  <a:lnTo>
                    <a:pt x="0" y="82931"/>
                  </a:lnTo>
                  <a:lnTo>
                    <a:pt x="1422" y="89928"/>
                  </a:lnTo>
                  <a:lnTo>
                    <a:pt x="5295" y="95656"/>
                  </a:lnTo>
                  <a:lnTo>
                    <a:pt x="11023" y="99529"/>
                  </a:lnTo>
                  <a:lnTo>
                    <a:pt x="18034" y="100952"/>
                  </a:lnTo>
                  <a:lnTo>
                    <a:pt x="27520" y="100952"/>
                  </a:lnTo>
                  <a:lnTo>
                    <a:pt x="35636" y="92837"/>
                  </a:lnTo>
                  <a:lnTo>
                    <a:pt x="35636" y="8102"/>
                  </a:lnTo>
                  <a:close/>
                </a:path>
                <a:path w="240665" h="100965">
                  <a:moveTo>
                    <a:pt x="104140" y="18008"/>
                  </a:moveTo>
                  <a:lnTo>
                    <a:pt x="102704" y="11023"/>
                  </a:lnTo>
                  <a:lnTo>
                    <a:pt x="98831" y="5295"/>
                  </a:lnTo>
                  <a:lnTo>
                    <a:pt x="93103" y="1422"/>
                  </a:lnTo>
                  <a:lnTo>
                    <a:pt x="86106" y="0"/>
                  </a:lnTo>
                  <a:lnTo>
                    <a:pt x="79108" y="1422"/>
                  </a:lnTo>
                  <a:lnTo>
                    <a:pt x="73380" y="5295"/>
                  </a:lnTo>
                  <a:lnTo>
                    <a:pt x="69507" y="11023"/>
                  </a:lnTo>
                  <a:lnTo>
                    <a:pt x="68084" y="18008"/>
                  </a:lnTo>
                  <a:lnTo>
                    <a:pt x="68072" y="82931"/>
                  </a:lnTo>
                  <a:lnTo>
                    <a:pt x="69507" y="89928"/>
                  </a:lnTo>
                  <a:lnTo>
                    <a:pt x="73380" y="95656"/>
                  </a:lnTo>
                  <a:lnTo>
                    <a:pt x="79108" y="99529"/>
                  </a:lnTo>
                  <a:lnTo>
                    <a:pt x="86106" y="100952"/>
                  </a:lnTo>
                  <a:lnTo>
                    <a:pt x="93103" y="99529"/>
                  </a:lnTo>
                  <a:lnTo>
                    <a:pt x="98831" y="95656"/>
                  </a:lnTo>
                  <a:lnTo>
                    <a:pt x="102704" y="89928"/>
                  </a:lnTo>
                  <a:lnTo>
                    <a:pt x="104140" y="82931"/>
                  </a:lnTo>
                  <a:lnTo>
                    <a:pt x="104140" y="18008"/>
                  </a:lnTo>
                  <a:close/>
                </a:path>
                <a:path w="240665" h="100965">
                  <a:moveTo>
                    <a:pt x="172148" y="18008"/>
                  </a:moveTo>
                  <a:lnTo>
                    <a:pt x="170726" y="11023"/>
                  </a:lnTo>
                  <a:lnTo>
                    <a:pt x="166852" y="5295"/>
                  </a:lnTo>
                  <a:lnTo>
                    <a:pt x="161124" y="1422"/>
                  </a:lnTo>
                  <a:lnTo>
                    <a:pt x="154114" y="0"/>
                  </a:lnTo>
                  <a:lnTo>
                    <a:pt x="147116" y="1422"/>
                  </a:lnTo>
                  <a:lnTo>
                    <a:pt x="141389" y="5295"/>
                  </a:lnTo>
                  <a:lnTo>
                    <a:pt x="137515" y="11023"/>
                  </a:lnTo>
                  <a:lnTo>
                    <a:pt x="136105" y="18008"/>
                  </a:lnTo>
                  <a:lnTo>
                    <a:pt x="136093" y="82931"/>
                  </a:lnTo>
                  <a:lnTo>
                    <a:pt x="137515" y="89928"/>
                  </a:lnTo>
                  <a:lnTo>
                    <a:pt x="141389" y="95656"/>
                  </a:lnTo>
                  <a:lnTo>
                    <a:pt x="147116" y="99529"/>
                  </a:lnTo>
                  <a:lnTo>
                    <a:pt x="154114" y="100952"/>
                  </a:lnTo>
                  <a:lnTo>
                    <a:pt x="161124" y="99529"/>
                  </a:lnTo>
                  <a:lnTo>
                    <a:pt x="166852" y="95656"/>
                  </a:lnTo>
                  <a:lnTo>
                    <a:pt x="170726" y="89928"/>
                  </a:lnTo>
                  <a:lnTo>
                    <a:pt x="172148" y="82931"/>
                  </a:lnTo>
                  <a:lnTo>
                    <a:pt x="172148" y="18008"/>
                  </a:lnTo>
                  <a:close/>
                </a:path>
                <a:path w="240665" h="100965">
                  <a:moveTo>
                    <a:pt x="240233" y="18008"/>
                  </a:moveTo>
                  <a:lnTo>
                    <a:pt x="238798" y="11023"/>
                  </a:lnTo>
                  <a:lnTo>
                    <a:pt x="234924" y="5295"/>
                  </a:lnTo>
                  <a:lnTo>
                    <a:pt x="229196" y="1422"/>
                  </a:lnTo>
                  <a:lnTo>
                    <a:pt x="222199" y="0"/>
                  </a:lnTo>
                  <a:lnTo>
                    <a:pt x="212712" y="0"/>
                  </a:lnTo>
                  <a:lnTo>
                    <a:pt x="204609" y="8102"/>
                  </a:lnTo>
                  <a:lnTo>
                    <a:pt x="204609" y="92837"/>
                  </a:lnTo>
                  <a:lnTo>
                    <a:pt x="212712" y="100952"/>
                  </a:lnTo>
                  <a:lnTo>
                    <a:pt x="222199" y="100952"/>
                  </a:lnTo>
                  <a:lnTo>
                    <a:pt x="229196" y="99529"/>
                  </a:lnTo>
                  <a:lnTo>
                    <a:pt x="234924" y="95656"/>
                  </a:lnTo>
                  <a:lnTo>
                    <a:pt x="238798" y="89928"/>
                  </a:lnTo>
                  <a:lnTo>
                    <a:pt x="240233" y="82931"/>
                  </a:lnTo>
                  <a:lnTo>
                    <a:pt x="240233" y="18008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266547" y="1649488"/>
              <a:ext cx="217804" cy="162560"/>
            </a:xfrm>
            <a:custGeom>
              <a:avLst/>
              <a:gdLst/>
              <a:ahLst/>
              <a:cxnLst/>
              <a:rect l="l" t="t" r="r" b="b"/>
              <a:pathLst>
                <a:path w="217804" h="162560">
                  <a:moveTo>
                    <a:pt x="78892" y="0"/>
                  </a:moveTo>
                  <a:lnTo>
                    <a:pt x="66751" y="0"/>
                  </a:lnTo>
                  <a:lnTo>
                    <a:pt x="57746" y="41922"/>
                  </a:lnTo>
                  <a:lnTo>
                    <a:pt x="46926" y="0"/>
                  </a:lnTo>
                  <a:lnTo>
                    <a:pt x="32512" y="0"/>
                  </a:lnTo>
                  <a:lnTo>
                    <a:pt x="21691" y="41440"/>
                  </a:lnTo>
                  <a:lnTo>
                    <a:pt x="12623" y="0"/>
                  </a:lnTo>
                  <a:lnTo>
                    <a:pt x="0" y="0"/>
                  </a:lnTo>
                  <a:lnTo>
                    <a:pt x="14478" y="60375"/>
                  </a:lnTo>
                  <a:lnTo>
                    <a:pt x="27520" y="60375"/>
                  </a:lnTo>
                  <a:lnTo>
                    <a:pt x="39712" y="15316"/>
                  </a:lnTo>
                  <a:lnTo>
                    <a:pt x="51435" y="60375"/>
                  </a:lnTo>
                  <a:lnTo>
                    <a:pt x="64477" y="60375"/>
                  </a:lnTo>
                  <a:lnTo>
                    <a:pt x="78892" y="0"/>
                  </a:lnTo>
                  <a:close/>
                </a:path>
                <a:path w="217804" h="162560">
                  <a:moveTo>
                    <a:pt x="91097" y="83362"/>
                  </a:moveTo>
                  <a:lnTo>
                    <a:pt x="79375" y="83362"/>
                  </a:lnTo>
                  <a:lnTo>
                    <a:pt x="77571" y="88315"/>
                  </a:lnTo>
                  <a:lnTo>
                    <a:pt x="74396" y="92367"/>
                  </a:lnTo>
                  <a:lnTo>
                    <a:pt x="69875" y="95973"/>
                  </a:lnTo>
                  <a:lnTo>
                    <a:pt x="65379" y="99123"/>
                  </a:lnTo>
                  <a:lnTo>
                    <a:pt x="61353" y="101828"/>
                  </a:lnTo>
                  <a:lnTo>
                    <a:pt x="57264" y="103174"/>
                  </a:lnTo>
                  <a:lnTo>
                    <a:pt x="57264" y="116243"/>
                  </a:lnTo>
                  <a:lnTo>
                    <a:pt x="64477" y="113995"/>
                  </a:lnTo>
                  <a:lnTo>
                    <a:pt x="71259" y="110388"/>
                  </a:lnTo>
                  <a:lnTo>
                    <a:pt x="76669" y="104978"/>
                  </a:lnTo>
                  <a:lnTo>
                    <a:pt x="76669" y="161302"/>
                  </a:lnTo>
                  <a:lnTo>
                    <a:pt x="91097" y="161302"/>
                  </a:lnTo>
                  <a:lnTo>
                    <a:pt x="91097" y="83362"/>
                  </a:lnTo>
                  <a:close/>
                </a:path>
                <a:path w="217804" h="162560">
                  <a:moveTo>
                    <a:pt x="121259" y="32905"/>
                  </a:moveTo>
                  <a:lnTo>
                    <a:pt x="119456" y="26123"/>
                  </a:lnTo>
                  <a:lnTo>
                    <a:pt x="117843" y="24320"/>
                  </a:lnTo>
                  <a:lnTo>
                    <a:pt x="111823" y="17589"/>
                  </a:lnTo>
                  <a:lnTo>
                    <a:pt x="109537" y="16776"/>
                  </a:lnTo>
                  <a:lnTo>
                    <a:pt x="109537" y="31102"/>
                  </a:lnTo>
                  <a:lnTo>
                    <a:pt x="109537" y="34709"/>
                  </a:lnTo>
                  <a:lnTo>
                    <a:pt x="92417" y="34709"/>
                  </a:lnTo>
                  <a:lnTo>
                    <a:pt x="92417" y="31534"/>
                  </a:lnTo>
                  <a:lnTo>
                    <a:pt x="93319" y="28829"/>
                  </a:lnTo>
                  <a:lnTo>
                    <a:pt x="94691" y="27025"/>
                  </a:lnTo>
                  <a:lnTo>
                    <a:pt x="96507" y="25222"/>
                  </a:lnTo>
                  <a:lnTo>
                    <a:pt x="98298" y="24320"/>
                  </a:lnTo>
                  <a:lnTo>
                    <a:pt x="103225" y="24320"/>
                  </a:lnTo>
                  <a:lnTo>
                    <a:pt x="105511" y="25222"/>
                  </a:lnTo>
                  <a:lnTo>
                    <a:pt x="106832" y="27025"/>
                  </a:lnTo>
                  <a:lnTo>
                    <a:pt x="108635" y="28829"/>
                  </a:lnTo>
                  <a:lnTo>
                    <a:pt x="109537" y="31102"/>
                  </a:lnTo>
                  <a:lnTo>
                    <a:pt x="109537" y="16776"/>
                  </a:lnTo>
                  <a:lnTo>
                    <a:pt x="106832" y="15798"/>
                  </a:lnTo>
                  <a:lnTo>
                    <a:pt x="94691" y="15798"/>
                  </a:lnTo>
                  <a:lnTo>
                    <a:pt x="89712" y="17589"/>
                  </a:lnTo>
                  <a:lnTo>
                    <a:pt x="86106" y="21615"/>
                  </a:lnTo>
                  <a:lnTo>
                    <a:pt x="82080" y="25704"/>
                  </a:lnTo>
                  <a:lnTo>
                    <a:pt x="80403" y="31102"/>
                  </a:lnTo>
                  <a:lnTo>
                    <a:pt x="80378" y="45046"/>
                  </a:lnTo>
                  <a:lnTo>
                    <a:pt x="81597" y="49555"/>
                  </a:lnTo>
                  <a:lnTo>
                    <a:pt x="84785" y="53619"/>
                  </a:lnTo>
                  <a:lnTo>
                    <a:pt x="88392" y="58572"/>
                  </a:lnTo>
                  <a:lnTo>
                    <a:pt x="93802" y="61277"/>
                  </a:lnTo>
                  <a:lnTo>
                    <a:pt x="106413" y="61277"/>
                  </a:lnTo>
                  <a:lnTo>
                    <a:pt x="110439" y="59918"/>
                  </a:lnTo>
                  <a:lnTo>
                    <a:pt x="113626" y="57670"/>
                  </a:lnTo>
                  <a:lnTo>
                    <a:pt x="116751" y="55867"/>
                  </a:lnTo>
                  <a:lnTo>
                    <a:pt x="118745" y="52717"/>
                  </a:lnTo>
                  <a:lnTo>
                    <a:pt x="119037" y="52260"/>
                  </a:lnTo>
                  <a:lnTo>
                    <a:pt x="120357" y="48209"/>
                  </a:lnTo>
                  <a:lnTo>
                    <a:pt x="109118" y="46405"/>
                  </a:lnTo>
                  <a:lnTo>
                    <a:pt x="108216" y="48653"/>
                  </a:lnTo>
                  <a:lnTo>
                    <a:pt x="107315" y="50012"/>
                  </a:lnTo>
                  <a:lnTo>
                    <a:pt x="105930" y="50901"/>
                  </a:lnTo>
                  <a:lnTo>
                    <a:pt x="105029" y="51816"/>
                  </a:lnTo>
                  <a:lnTo>
                    <a:pt x="103225" y="52717"/>
                  </a:lnTo>
                  <a:lnTo>
                    <a:pt x="98729" y="52717"/>
                  </a:lnTo>
                  <a:lnTo>
                    <a:pt x="96507" y="51358"/>
                  </a:lnTo>
                  <a:lnTo>
                    <a:pt x="95123" y="49555"/>
                  </a:lnTo>
                  <a:lnTo>
                    <a:pt x="93319" y="47752"/>
                  </a:lnTo>
                  <a:lnTo>
                    <a:pt x="92417" y="45046"/>
                  </a:lnTo>
                  <a:lnTo>
                    <a:pt x="91998" y="41922"/>
                  </a:lnTo>
                  <a:lnTo>
                    <a:pt x="121259" y="41922"/>
                  </a:lnTo>
                  <a:lnTo>
                    <a:pt x="121259" y="34709"/>
                  </a:lnTo>
                  <a:lnTo>
                    <a:pt x="121259" y="32905"/>
                  </a:lnTo>
                  <a:close/>
                </a:path>
                <a:path w="217804" h="162560">
                  <a:moveTo>
                    <a:pt x="164515" y="133375"/>
                  </a:moveTo>
                  <a:lnTo>
                    <a:pt x="149682" y="119405"/>
                  </a:lnTo>
                  <a:lnTo>
                    <a:pt x="157302" y="115354"/>
                  </a:lnTo>
                  <a:lnTo>
                    <a:pt x="160909" y="109931"/>
                  </a:lnTo>
                  <a:lnTo>
                    <a:pt x="160909" y="98221"/>
                  </a:lnTo>
                  <a:lnTo>
                    <a:pt x="159118" y="94170"/>
                  </a:lnTo>
                  <a:lnTo>
                    <a:pt x="155511" y="90563"/>
                  </a:lnTo>
                  <a:lnTo>
                    <a:pt x="151003" y="85610"/>
                  </a:lnTo>
                  <a:lnTo>
                    <a:pt x="145173" y="83362"/>
                  </a:lnTo>
                  <a:lnTo>
                    <a:pt x="133451" y="83362"/>
                  </a:lnTo>
                  <a:lnTo>
                    <a:pt x="118554" y="92367"/>
                  </a:lnTo>
                  <a:lnTo>
                    <a:pt x="116332" y="95072"/>
                  </a:lnTo>
                  <a:lnTo>
                    <a:pt x="114947" y="99123"/>
                  </a:lnTo>
                  <a:lnTo>
                    <a:pt x="114046" y="103632"/>
                  </a:lnTo>
                  <a:lnTo>
                    <a:pt x="127571" y="105879"/>
                  </a:lnTo>
                  <a:lnTo>
                    <a:pt x="128054" y="102730"/>
                  </a:lnTo>
                  <a:lnTo>
                    <a:pt x="129362" y="100025"/>
                  </a:lnTo>
                  <a:lnTo>
                    <a:pt x="132969" y="96418"/>
                  </a:lnTo>
                  <a:lnTo>
                    <a:pt x="134772" y="95529"/>
                  </a:lnTo>
                  <a:lnTo>
                    <a:pt x="140182" y="95529"/>
                  </a:lnTo>
                  <a:lnTo>
                    <a:pt x="141986" y="96418"/>
                  </a:lnTo>
                  <a:lnTo>
                    <a:pt x="143789" y="97777"/>
                  </a:lnTo>
                  <a:lnTo>
                    <a:pt x="145173" y="99580"/>
                  </a:lnTo>
                  <a:lnTo>
                    <a:pt x="146075" y="101384"/>
                  </a:lnTo>
                  <a:lnTo>
                    <a:pt x="146075" y="107238"/>
                  </a:lnTo>
                  <a:lnTo>
                    <a:pt x="145173" y="109486"/>
                  </a:lnTo>
                  <a:lnTo>
                    <a:pt x="142887" y="111302"/>
                  </a:lnTo>
                  <a:lnTo>
                    <a:pt x="140665" y="113550"/>
                  </a:lnTo>
                  <a:lnTo>
                    <a:pt x="137477" y="113995"/>
                  </a:lnTo>
                  <a:lnTo>
                    <a:pt x="133451" y="113995"/>
                  </a:lnTo>
                  <a:lnTo>
                    <a:pt x="132067" y="126161"/>
                  </a:lnTo>
                  <a:lnTo>
                    <a:pt x="134772" y="125260"/>
                  </a:lnTo>
                  <a:lnTo>
                    <a:pt x="141566" y="125260"/>
                  </a:lnTo>
                  <a:lnTo>
                    <a:pt x="144272" y="126161"/>
                  </a:lnTo>
                  <a:lnTo>
                    <a:pt x="146075" y="128422"/>
                  </a:lnTo>
                  <a:lnTo>
                    <a:pt x="148297" y="130670"/>
                  </a:lnTo>
                  <a:lnTo>
                    <a:pt x="149199" y="133375"/>
                  </a:lnTo>
                  <a:lnTo>
                    <a:pt x="149199" y="141033"/>
                  </a:lnTo>
                  <a:lnTo>
                    <a:pt x="148297" y="144183"/>
                  </a:lnTo>
                  <a:lnTo>
                    <a:pt x="146075" y="146443"/>
                  </a:lnTo>
                  <a:lnTo>
                    <a:pt x="143789" y="149148"/>
                  </a:lnTo>
                  <a:lnTo>
                    <a:pt x="141566" y="150037"/>
                  </a:lnTo>
                  <a:lnTo>
                    <a:pt x="135255" y="150037"/>
                  </a:lnTo>
                  <a:lnTo>
                    <a:pt x="132969" y="149148"/>
                  </a:lnTo>
                  <a:lnTo>
                    <a:pt x="128943" y="145084"/>
                  </a:lnTo>
                  <a:lnTo>
                    <a:pt x="127571" y="142392"/>
                  </a:lnTo>
                  <a:lnTo>
                    <a:pt x="127139" y="138772"/>
                  </a:lnTo>
                  <a:lnTo>
                    <a:pt x="113144" y="140576"/>
                  </a:lnTo>
                  <a:lnTo>
                    <a:pt x="131178" y="162217"/>
                  </a:lnTo>
                  <a:lnTo>
                    <a:pt x="145592" y="162217"/>
                  </a:lnTo>
                  <a:lnTo>
                    <a:pt x="151904" y="159956"/>
                  </a:lnTo>
                  <a:lnTo>
                    <a:pt x="156895" y="155448"/>
                  </a:lnTo>
                  <a:lnTo>
                    <a:pt x="161823" y="150495"/>
                  </a:lnTo>
                  <a:lnTo>
                    <a:pt x="164515" y="144640"/>
                  </a:lnTo>
                  <a:lnTo>
                    <a:pt x="164515" y="133375"/>
                  </a:lnTo>
                  <a:close/>
                </a:path>
                <a:path w="217804" h="162560">
                  <a:moveTo>
                    <a:pt x="168122" y="32905"/>
                  </a:moveTo>
                  <a:lnTo>
                    <a:pt x="166319" y="26123"/>
                  </a:lnTo>
                  <a:lnTo>
                    <a:pt x="164515" y="24320"/>
                  </a:lnTo>
                  <a:lnTo>
                    <a:pt x="162293" y="22098"/>
                  </a:lnTo>
                  <a:lnTo>
                    <a:pt x="158686" y="17589"/>
                  </a:lnTo>
                  <a:lnTo>
                    <a:pt x="156413" y="16776"/>
                  </a:lnTo>
                  <a:lnTo>
                    <a:pt x="156413" y="31102"/>
                  </a:lnTo>
                  <a:lnTo>
                    <a:pt x="156413" y="34709"/>
                  </a:lnTo>
                  <a:lnTo>
                    <a:pt x="139280" y="34709"/>
                  </a:lnTo>
                  <a:lnTo>
                    <a:pt x="139357" y="31102"/>
                  </a:lnTo>
                  <a:lnTo>
                    <a:pt x="139763" y="28829"/>
                  </a:lnTo>
                  <a:lnTo>
                    <a:pt x="143370" y="25222"/>
                  </a:lnTo>
                  <a:lnTo>
                    <a:pt x="145173" y="24320"/>
                  </a:lnTo>
                  <a:lnTo>
                    <a:pt x="150101" y="24320"/>
                  </a:lnTo>
                  <a:lnTo>
                    <a:pt x="152387" y="25222"/>
                  </a:lnTo>
                  <a:lnTo>
                    <a:pt x="153708" y="27025"/>
                  </a:lnTo>
                  <a:lnTo>
                    <a:pt x="155511" y="28829"/>
                  </a:lnTo>
                  <a:lnTo>
                    <a:pt x="156413" y="31102"/>
                  </a:lnTo>
                  <a:lnTo>
                    <a:pt x="156413" y="16776"/>
                  </a:lnTo>
                  <a:lnTo>
                    <a:pt x="153708" y="15798"/>
                  </a:lnTo>
                  <a:lnTo>
                    <a:pt x="141084" y="15798"/>
                  </a:lnTo>
                  <a:lnTo>
                    <a:pt x="127241" y="45046"/>
                  </a:lnTo>
                  <a:lnTo>
                    <a:pt x="128460" y="49555"/>
                  </a:lnTo>
                  <a:lnTo>
                    <a:pt x="131178" y="53619"/>
                  </a:lnTo>
                  <a:lnTo>
                    <a:pt x="135255" y="58572"/>
                  </a:lnTo>
                  <a:lnTo>
                    <a:pt x="140665" y="61277"/>
                  </a:lnTo>
                  <a:lnTo>
                    <a:pt x="152806" y="61277"/>
                  </a:lnTo>
                  <a:lnTo>
                    <a:pt x="156895" y="59918"/>
                  </a:lnTo>
                  <a:lnTo>
                    <a:pt x="160007" y="57670"/>
                  </a:lnTo>
                  <a:lnTo>
                    <a:pt x="163614" y="55867"/>
                  </a:lnTo>
                  <a:lnTo>
                    <a:pt x="165608" y="52717"/>
                  </a:lnTo>
                  <a:lnTo>
                    <a:pt x="165900" y="52260"/>
                  </a:lnTo>
                  <a:lnTo>
                    <a:pt x="167220" y="48209"/>
                  </a:lnTo>
                  <a:lnTo>
                    <a:pt x="155511" y="46405"/>
                  </a:lnTo>
                  <a:lnTo>
                    <a:pt x="155079" y="48653"/>
                  </a:lnTo>
                  <a:lnTo>
                    <a:pt x="154178" y="50012"/>
                  </a:lnTo>
                  <a:lnTo>
                    <a:pt x="152806" y="50901"/>
                  </a:lnTo>
                  <a:lnTo>
                    <a:pt x="151904" y="51816"/>
                  </a:lnTo>
                  <a:lnTo>
                    <a:pt x="150101" y="52717"/>
                  </a:lnTo>
                  <a:lnTo>
                    <a:pt x="145592" y="52717"/>
                  </a:lnTo>
                  <a:lnTo>
                    <a:pt x="143370" y="51358"/>
                  </a:lnTo>
                  <a:lnTo>
                    <a:pt x="139763" y="47752"/>
                  </a:lnTo>
                  <a:lnTo>
                    <a:pt x="138861" y="45046"/>
                  </a:lnTo>
                  <a:lnTo>
                    <a:pt x="138861" y="41922"/>
                  </a:lnTo>
                  <a:lnTo>
                    <a:pt x="167703" y="41922"/>
                  </a:lnTo>
                  <a:lnTo>
                    <a:pt x="168033" y="34709"/>
                  </a:lnTo>
                  <a:lnTo>
                    <a:pt x="168122" y="32905"/>
                  </a:lnTo>
                  <a:close/>
                </a:path>
                <a:path w="217804" h="162560">
                  <a:moveTo>
                    <a:pt x="217271" y="60375"/>
                  </a:moveTo>
                  <a:lnTo>
                    <a:pt x="201053" y="32423"/>
                  </a:lnTo>
                  <a:lnTo>
                    <a:pt x="215900" y="16700"/>
                  </a:lnTo>
                  <a:lnTo>
                    <a:pt x="201955" y="16700"/>
                  </a:lnTo>
                  <a:lnTo>
                    <a:pt x="188429" y="32016"/>
                  </a:lnTo>
                  <a:lnTo>
                    <a:pt x="188429" y="0"/>
                  </a:lnTo>
                  <a:lnTo>
                    <a:pt x="176720" y="0"/>
                  </a:lnTo>
                  <a:lnTo>
                    <a:pt x="176720" y="60375"/>
                  </a:lnTo>
                  <a:lnTo>
                    <a:pt x="188429" y="60375"/>
                  </a:lnTo>
                  <a:lnTo>
                    <a:pt x="188429" y="46405"/>
                  </a:lnTo>
                  <a:lnTo>
                    <a:pt x="193840" y="40538"/>
                  </a:lnTo>
                  <a:lnTo>
                    <a:pt x="204660" y="60375"/>
                  </a:lnTo>
                  <a:lnTo>
                    <a:pt x="217271" y="603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8429002" y="967740"/>
            <a:ext cx="365760" cy="415290"/>
            <a:chOff x="8429002" y="967740"/>
            <a:chExt cx="365760" cy="415290"/>
          </a:xfrm>
        </p:grpSpPr>
        <p:sp>
          <p:nvSpPr>
            <p:cNvPr id="40" name="object 40"/>
            <p:cNvSpPr/>
            <p:nvPr/>
          </p:nvSpPr>
          <p:spPr>
            <a:xfrm>
              <a:off x="8429002" y="1017282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59" h="365759">
                  <a:moveTo>
                    <a:pt x="293408" y="0"/>
                  </a:moveTo>
                  <a:lnTo>
                    <a:pt x="72110" y="0"/>
                  </a:lnTo>
                  <a:lnTo>
                    <a:pt x="44110" y="5688"/>
                  </a:lnTo>
                  <a:lnTo>
                    <a:pt x="21182" y="21178"/>
                  </a:lnTo>
                  <a:lnTo>
                    <a:pt x="5689" y="44110"/>
                  </a:lnTo>
                  <a:lnTo>
                    <a:pt x="0" y="72123"/>
                  </a:lnTo>
                  <a:lnTo>
                    <a:pt x="0" y="293370"/>
                  </a:lnTo>
                  <a:lnTo>
                    <a:pt x="5689" y="321353"/>
                  </a:lnTo>
                  <a:lnTo>
                    <a:pt x="21182" y="344270"/>
                  </a:lnTo>
                  <a:lnTo>
                    <a:pt x="44110" y="359755"/>
                  </a:lnTo>
                  <a:lnTo>
                    <a:pt x="72110" y="365442"/>
                  </a:lnTo>
                  <a:lnTo>
                    <a:pt x="293408" y="365442"/>
                  </a:lnTo>
                  <a:lnTo>
                    <a:pt x="321405" y="359755"/>
                  </a:lnTo>
                  <a:lnTo>
                    <a:pt x="344330" y="344270"/>
                  </a:lnTo>
                  <a:lnTo>
                    <a:pt x="359818" y="321353"/>
                  </a:lnTo>
                  <a:lnTo>
                    <a:pt x="365506" y="293370"/>
                  </a:lnTo>
                  <a:lnTo>
                    <a:pt x="365506" y="72123"/>
                  </a:lnTo>
                  <a:lnTo>
                    <a:pt x="359818" y="44110"/>
                  </a:lnTo>
                  <a:lnTo>
                    <a:pt x="344330" y="21178"/>
                  </a:lnTo>
                  <a:lnTo>
                    <a:pt x="321405" y="5688"/>
                  </a:lnTo>
                  <a:lnTo>
                    <a:pt x="293408" y="0"/>
                  </a:lnTo>
                  <a:close/>
                </a:path>
              </a:pathLst>
            </a:custGeom>
            <a:solidFill>
              <a:srgbClr val="1B75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491613" y="967752"/>
              <a:ext cx="104139" cy="97790"/>
            </a:xfrm>
            <a:custGeom>
              <a:avLst/>
              <a:gdLst/>
              <a:ahLst/>
              <a:cxnLst/>
              <a:rect l="l" t="t" r="r" b="b"/>
              <a:pathLst>
                <a:path w="104140" h="97790">
                  <a:moveTo>
                    <a:pt x="35623" y="4914"/>
                  </a:moveTo>
                  <a:lnTo>
                    <a:pt x="30391" y="0"/>
                  </a:lnTo>
                  <a:lnTo>
                    <a:pt x="4953" y="0"/>
                  </a:lnTo>
                  <a:lnTo>
                    <a:pt x="0" y="4914"/>
                  </a:lnTo>
                  <a:lnTo>
                    <a:pt x="0" y="89166"/>
                  </a:lnTo>
                  <a:lnTo>
                    <a:pt x="7683" y="97282"/>
                  </a:lnTo>
                  <a:lnTo>
                    <a:pt x="27520" y="97282"/>
                  </a:lnTo>
                  <a:lnTo>
                    <a:pt x="35623" y="89166"/>
                  </a:lnTo>
                  <a:lnTo>
                    <a:pt x="35623" y="4914"/>
                  </a:lnTo>
                  <a:close/>
                </a:path>
                <a:path w="104140" h="97790">
                  <a:moveTo>
                    <a:pt x="104127" y="4914"/>
                  </a:moveTo>
                  <a:lnTo>
                    <a:pt x="98882" y="0"/>
                  </a:lnTo>
                  <a:lnTo>
                    <a:pt x="73304" y="0"/>
                  </a:lnTo>
                  <a:lnTo>
                    <a:pt x="68072" y="4914"/>
                  </a:lnTo>
                  <a:lnTo>
                    <a:pt x="68072" y="89166"/>
                  </a:lnTo>
                  <a:lnTo>
                    <a:pt x="76187" y="97282"/>
                  </a:lnTo>
                  <a:lnTo>
                    <a:pt x="96012" y="97282"/>
                  </a:lnTo>
                  <a:lnTo>
                    <a:pt x="104127" y="89166"/>
                  </a:lnTo>
                  <a:lnTo>
                    <a:pt x="104127" y="4914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502904" y="1139862"/>
              <a:ext cx="217804" cy="61594"/>
            </a:xfrm>
            <a:custGeom>
              <a:avLst/>
              <a:gdLst/>
              <a:ahLst/>
              <a:cxnLst/>
              <a:rect l="l" t="t" r="r" b="b"/>
              <a:pathLst>
                <a:path w="217804" h="61594">
                  <a:moveTo>
                    <a:pt x="78892" y="0"/>
                  </a:moveTo>
                  <a:lnTo>
                    <a:pt x="66700" y="0"/>
                  </a:lnTo>
                  <a:lnTo>
                    <a:pt x="57696" y="41922"/>
                  </a:lnTo>
                  <a:lnTo>
                    <a:pt x="46875" y="0"/>
                  </a:lnTo>
                  <a:lnTo>
                    <a:pt x="32448" y="0"/>
                  </a:lnTo>
                  <a:lnTo>
                    <a:pt x="21628" y="41440"/>
                  </a:lnTo>
                  <a:lnTo>
                    <a:pt x="12623" y="0"/>
                  </a:lnTo>
                  <a:lnTo>
                    <a:pt x="0" y="0"/>
                  </a:lnTo>
                  <a:lnTo>
                    <a:pt x="14427" y="59931"/>
                  </a:lnTo>
                  <a:lnTo>
                    <a:pt x="27457" y="59931"/>
                  </a:lnTo>
                  <a:lnTo>
                    <a:pt x="39662" y="14884"/>
                  </a:lnTo>
                  <a:lnTo>
                    <a:pt x="51384" y="59931"/>
                  </a:lnTo>
                  <a:lnTo>
                    <a:pt x="64414" y="59931"/>
                  </a:lnTo>
                  <a:lnTo>
                    <a:pt x="78892" y="0"/>
                  </a:lnTo>
                  <a:close/>
                </a:path>
                <a:path w="217804" h="61594">
                  <a:moveTo>
                    <a:pt x="121259" y="32905"/>
                  </a:moveTo>
                  <a:lnTo>
                    <a:pt x="119456" y="26123"/>
                  </a:lnTo>
                  <a:lnTo>
                    <a:pt x="117614" y="24320"/>
                  </a:lnTo>
                  <a:lnTo>
                    <a:pt x="115366" y="22098"/>
                  </a:lnTo>
                  <a:lnTo>
                    <a:pt x="111772" y="17589"/>
                  </a:lnTo>
                  <a:lnTo>
                    <a:pt x="109537" y="16573"/>
                  </a:lnTo>
                  <a:lnTo>
                    <a:pt x="109537" y="31102"/>
                  </a:lnTo>
                  <a:lnTo>
                    <a:pt x="109537" y="34709"/>
                  </a:lnTo>
                  <a:lnTo>
                    <a:pt x="92417" y="34709"/>
                  </a:lnTo>
                  <a:lnTo>
                    <a:pt x="92481" y="31102"/>
                  </a:lnTo>
                  <a:lnTo>
                    <a:pt x="92837" y="28829"/>
                  </a:lnTo>
                  <a:lnTo>
                    <a:pt x="96443" y="25222"/>
                  </a:lnTo>
                  <a:lnTo>
                    <a:pt x="98247" y="24320"/>
                  </a:lnTo>
                  <a:lnTo>
                    <a:pt x="103238" y="24320"/>
                  </a:lnTo>
                  <a:lnTo>
                    <a:pt x="105460" y="25222"/>
                  </a:lnTo>
                  <a:lnTo>
                    <a:pt x="106832" y="27012"/>
                  </a:lnTo>
                  <a:lnTo>
                    <a:pt x="108648" y="28829"/>
                  </a:lnTo>
                  <a:lnTo>
                    <a:pt x="109537" y="31102"/>
                  </a:lnTo>
                  <a:lnTo>
                    <a:pt x="109537" y="16573"/>
                  </a:lnTo>
                  <a:lnTo>
                    <a:pt x="106832" y="15316"/>
                  </a:lnTo>
                  <a:lnTo>
                    <a:pt x="94640" y="15316"/>
                  </a:lnTo>
                  <a:lnTo>
                    <a:pt x="89712" y="17589"/>
                  </a:lnTo>
                  <a:lnTo>
                    <a:pt x="86106" y="21615"/>
                  </a:lnTo>
                  <a:lnTo>
                    <a:pt x="82029" y="25704"/>
                  </a:lnTo>
                  <a:lnTo>
                    <a:pt x="80352" y="31102"/>
                  </a:lnTo>
                  <a:lnTo>
                    <a:pt x="80340" y="45034"/>
                  </a:lnTo>
                  <a:lnTo>
                    <a:pt x="81597" y="49542"/>
                  </a:lnTo>
                  <a:lnTo>
                    <a:pt x="84721" y="53619"/>
                  </a:lnTo>
                  <a:lnTo>
                    <a:pt x="88328" y="58547"/>
                  </a:lnTo>
                  <a:lnTo>
                    <a:pt x="93738" y="61252"/>
                  </a:lnTo>
                  <a:lnTo>
                    <a:pt x="106362" y="61252"/>
                  </a:lnTo>
                  <a:lnTo>
                    <a:pt x="120357" y="48221"/>
                  </a:lnTo>
                  <a:lnTo>
                    <a:pt x="109067" y="46418"/>
                  </a:lnTo>
                  <a:lnTo>
                    <a:pt x="107264" y="50025"/>
                  </a:lnTo>
                  <a:lnTo>
                    <a:pt x="105943" y="50914"/>
                  </a:lnTo>
                  <a:lnTo>
                    <a:pt x="105041" y="51828"/>
                  </a:lnTo>
                  <a:lnTo>
                    <a:pt x="103238" y="52247"/>
                  </a:lnTo>
                  <a:lnTo>
                    <a:pt x="98729" y="52247"/>
                  </a:lnTo>
                  <a:lnTo>
                    <a:pt x="96443" y="51346"/>
                  </a:lnTo>
                  <a:lnTo>
                    <a:pt x="94640" y="49542"/>
                  </a:lnTo>
                  <a:lnTo>
                    <a:pt x="93319" y="47739"/>
                  </a:lnTo>
                  <a:lnTo>
                    <a:pt x="91935" y="45034"/>
                  </a:lnTo>
                  <a:lnTo>
                    <a:pt x="91935" y="41440"/>
                  </a:lnTo>
                  <a:lnTo>
                    <a:pt x="120777" y="41440"/>
                  </a:lnTo>
                  <a:lnTo>
                    <a:pt x="121145" y="34709"/>
                  </a:lnTo>
                  <a:lnTo>
                    <a:pt x="121259" y="32905"/>
                  </a:lnTo>
                  <a:close/>
                </a:path>
                <a:path w="217804" h="61594">
                  <a:moveTo>
                    <a:pt x="168135" y="32905"/>
                  </a:moveTo>
                  <a:lnTo>
                    <a:pt x="166319" y="26123"/>
                  </a:lnTo>
                  <a:lnTo>
                    <a:pt x="164490" y="24320"/>
                  </a:lnTo>
                  <a:lnTo>
                    <a:pt x="162242" y="22098"/>
                  </a:lnTo>
                  <a:lnTo>
                    <a:pt x="158635" y="17589"/>
                  </a:lnTo>
                  <a:lnTo>
                    <a:pt x="156413" y="16573"/>
                  </a:lnTo>
                  <a:lnTo>
                    <a:pt x="156413" y="31102"/>
                  </a:lnTo>
                  <a:lnTo>
                    <a:pt x="156413" y="34709"/>
                  </a:lnTo>
                  <a:lnTo>
                    <a:pt x="139293" y="34709"/>
                  </a:lnTo>
                  <a:lnTo>
                    <a:pt x="138811" y="31521"/>
                  </a:lnTo>
                  <a:lnTo>
                    <a:pt x="139712" y="28829"/>
                  </a:lnTo>
                  <a:lnTo>
                    <a:pt x="143306" y="25222"/>
                  </a:lnTo>
                  <a:lnTo>
                    <a:pt x="145110" y="24320"/>
                  </a:lnTo>
                  <a:lnTo>
                    <a:pt x="150101" y="24320"/>
                  </a:lnTo>
                  <a:lnTo>
                    <a:pt x="151904" y="25222"/>
                  </a:lnTo>
                  <a:lnTo>
                    <a:pt x="155511" y="28829"/>
                  </a:lnTo>
                  <a:lnTo>
                    <a:pt x="156413" y="31102"/>
                  </a:lnTo>
                  <a:lnTo>
                    <a:pt x="156413" y="16573"/>
                  </a:lnTo>
                  <a:lnTo>
                    <a:pt x="153708" y="15316"/>
                  </a:lnTo>
                  <a:lnTo>
                    <a:pt x="141084" y="15316"/>
                  </a:lnTo>
                  <a:lnTo>
                    <a:pt x="127203" y="45034"/>
                  </a:lnTo>
                  <a:lnTo>
                    <a:pt x="128473" y="49542"/>
                  </a:lnTo>
                  <a:lnTo>
                    <a:pt x="131178" y="53619"/>
                  </a:lnTo>
                  <a:lnTo>
                    <a:pt x="134785" y="58547"/>
                  </a:lnTo>
                  <a:lnTo>
                    <a:pt x="140601" y="61252"/>
                  </a:lnTo>
                  <a:lnTo>
                    <a:pt x="152806" y="61252"/>
                  </a:lnTo>
                  <a:lnTo>
                    <a:pt x="156832" y="59931"/>
                  </a:lnTo>
                  <a:lnTo>
                    <a:pt x="163144" y="55422"/>
                  </a:lnTo>
                  <a:lnTo>
                    <a:pt x="165849" y="52247"/>
                  </a:lnTo>
                  <a:lnTo>
                    <a:pt x="167233" y="48221"/>
                  </a:lnTo>
                  <a:lnTo>
                    <a:pt x="155511" y="46418"/>
                  </a:lnTo>
                  <a:lnTo>
                    <a:pt x="155028" y="48221"/>
                  </a:lnTo>
                  <a:lnTo>
                    <a:pt x="154127" y="50025"/>
                  </a:lnTo>
                  <a:lnTo>
                    <a:pt x="151422" y="51828"/>
                  </a:lnTo>
                  <a:lnTo>
                    <a:pt x="150101" y="52247"/>
                  </a:lnTo>
                  <a:lnTo>
                    <a:pt x="145592" y="52247"/>
                  </a:lnTo>
                  <a:lnTo>
                    <a:pt x="143306" y="51346"/>
                  </a:lnTo>
                  <a:lnTo>
                    <a:pt x="139712" y="47739"/>
                  </a:lnTo>
                  <a:lnTo>
                    <a:pt x="138811" y="45034"/>
                  </a:lnTo>
                  <a:lnTo>
                    <a:pt x="138811" y="41440"/>
                  </a:lnTo>
                  <a:lnTo>
                    <a:pt x="167652" y="41440"/>
                  </a:lnTo>
                  <a:lnTo>
                    <a:pt x="168021" y="34709"/>
                  </a:lnTo>
                  <a:lnTo>
                    <a:pt x="168135" y="32905"/>
                  </a:lnTo>
                  <a:close/>
                </a:path>
                <a:path w="217804" h="61594">
                  <a:moveTo>
                    <a:pt x="217220" y="59931"/>
                  </a:moveTo>
                  <a:lnTo>
                    <a:pt x="200990" y="32423"/>
                  </a:lnTo>
                  <a:lnTo>
                    <a:pt x="215900" y="16687"/>
                  </a:lnTo>
                  <a:lnTo>
                    <a:pt x="201904" y="16687"/>
                  </a:lnTo>
                  <a:lnTo>
                    <a:pt x="188379" y="32004"/>
                  </a:lnTo>
                  <a:lnTo>
                    <a:pt x="188379" y="0"/>
                  </a:lnTo>
                  <a:lnTo>
                    <a:pt x="176657" y="0"/>
                  </a:lnTo>
                  <a:lnTo>
                    <a:pt x="176657" y="59931"/>
                  </a:lnTo>
                  <a:lnTo>
                    <a:pt x="188379" y="59931"/>
                  </a:lnTo>
                  <a:lnTo>
                    <a:pt x="188379" y="45935"/>
                  </a:lnTo>
                  <a:lnTo>
                    <a:pt x="193789" y="40538"/>
                  </a:lnTo>
                  <a:lnTo>
                    <a:pt x="204597" y="59931"/>
                  </a:lnTo>
                  <a:lnTo>
                    <a:pt x="217220" y="599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56078" y="1223213"/>
              <a:ext cx="110871" cy="78854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8639010" y="967752"/>
              <a:ext cx="104139" cy="97790"/>
            </a:xfrm>
            <a:custGeom>
              <a:avLst/>
              <a:gdLst/>
              <a:ahLst/>
              <a:cxnLst/>
              <a:rect l="l" t="t" r="r" b="b"/>
              <a:pathLst>
                <a:path w="104140" h="97790">
                  <a:moveTo>
                    <a:pt x="36042" y="4914"/>
                  </a:moveTo>
                  <a:lnTo>
                    <a:pt x="30810" y="0"/>
                  </a:lnTo>
                  <a:lnTo>
                    <a:pt x="5219" y="0"/>
                  </a:lnTo>
                  <a:lnTo>
                    <a:pt x="0" y="4914"/>
                  </a:lnTo>
                  <a:lnTo>
                    <a:pt x="0" y="89166"/>
                  </a:lnTo>
                  <a:lnTo>
                    <a:pt x="8102" y="97282"/>
                  </a:lnTo>
                  <a:lnTo>
                    <a:pt x="27940" y="97282"/>
                  </a:lnTo>
                  <a:lnTo>
                    <a:pt x="36042" y="89166"/>
                  </a:lnTo>
                  <a:lnTo>
                    <a:pt x="36042" y="4914"/>
                  </a:lnTo>
                  <a:close/>
                </a:path>
                <a:path w="104140" h="97790">
                  <a:moveTo>
                    <a:pt x="104127" y="4914"/>
                  </a:moveTo>
                  <a:lnTo>
                    <a:pt x="98882" y="0"/>
                  </a:lnTo>
                  <a:lnTo>
                    <a:pt x="73723" y="0"/>
                  </a:lnTo>
                  <a:lnTo>
                    <a:pt x="68491" y="4914"/>
                  </a:lnTo>
                  <a:lnTo>
                    <a:pt x="68491" y="89166"/>
                  </a:lnTo>
                  <a:lnTo>
                    <a:pt x="76606" y="97282"/>
                  </a:lnTo>
                  <a:lnTo>
                    <a:pt x="96012" y="97282"/>
                  </a:lnTo>
                  <a:lnTo>
                    <a:pt x="104127" y="89166"/>
                  </a:lnTo>
                  <a:lnTo>
                    <a:pt x="104127" y="4914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5963094" y="468096"/>
            <a:ext cx="2009775" cy="915035"/>
            <a:chOff x="5963094" y="468096"/>
            <a:chExt cx="2009775" cy="915035"/>
          </a:xfrm>
        </p:grpSpPr>
        <p:sp>
          <p:nvSpPr>
            <p:cNvPr id="46" name="object 46"/>
            <p:cNvSpPr/>
            <p:nvPr/>
          </p:nvSpPr>
          <p:spPr>
            <a:xfrm>
              <a:off x="5963094" y="1017282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60" h="365759">
                  <a:moveTo>
                    <a:pt x="293446" y="0"/>
                  </a:moveTo>
                  <a:lnTo>
                    <a:pt x="72110" y="0"/>
                  </a:lnTo>
                  <a:lnTo>
                    <a:pt x="44110" y="5688"/>
                  </a:lnTo>
                  <a:lnTo>
                    <a:pt x="21182" y="21178"/>
                  </a:lnTo>
                  <a:lnTo>
                    <a:pt x="5689" y="44110"/>
                  </a:lnTo>
                  <a:lnTo>
                    <a:pt x="0" y="72123"/>
                  </a:lnTo>
                  <a:lnTo>
                    <a:pt x="0" y="293370"/>
                  </a:lnTo>
                  <a:lnTo>
                    <a:pt x="5689" y="321353"/>
                  </a:lnTo>
                  <a:lnTo>
                    <a:pt x="21182" y="344270"/>
                  </a:lnTo>
                  <a:lnTo>
                    <a:pt x="44110" y="359755"/>
                  </a:lnTo>
                  <a:lnTo>
                    <a:pt x="72110" y="365442"/>
                  </a:lnTo>
                  <a:lnTo>
                    <a:pt x="293446" y="365442"/>
                  </a:lnTo>
                  <a:lnTo>
                    <a:pt x="321438" y="359755"/>
                  </a:lnTo>
                  <a:lnTo>
                    <a:pt x="344363" y="344270"/>
                  </a:lnTo>
                  <a:lnTo>
                    <a:pt x="359854" y="321353"/>
                  </a:lnTo>
                  <a:lnTo>
                    <a:pt x="365544" y="293370"/>
                  </a:lnTo>
                  <a:lnTo>
                    <a:pt x="365544" y="72123"/>
                  </a:lnTo>
                  <a:lnTo>
                    <a:pt x="359854" y="44110"/>
                  </a:lnTo>
                  <a:lnTo>
                    <a:pt x="344363" y="21178"/>
                  </a:lnTo>
                  <a:lnTo>
                    <a:pt x="321438" y="5688"/>
                  </a:lnTo>
                  <a:lnTo>
                    <a:pt x="293446" y="0"/>
                  </a:lnTo>
                  <a:close/>
                </a:path>
              </a:pathLst>
            </a:custGeom>
            <a:solidFill>
              <a:srgbClr val="2521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025286" y="967752"/>
              <a:ext cx="241300" cy="97790"/>
            </a:xfrm>
            <a:custGeom>
              <a:avLst/>
              <a:gdLst/>
              <a:ahLst/>
              <a:cxnLst/>
              <a:rect l="l" t="t" r="r" b="b"/>
              <a:pathLst>
                <a:path w="241300" h="97790">
                  <a:moveTo>
                    <a:pt x="36068" y="4914"/>
                  </a:moveTo>
                  <a:lnTo>
                    <a:pt x="30822" y="0"/>
                  </a:lnTo>
                  <a:lnTo>
                    <a:pt x="5232" y="0"/>
                  </a:lnTo>
                  <a:lnTo>
                    <a:pt x="0" y="4914"/>
                  </a:lnTo>
                  <a:lnTo>
                    <a:pt x="0" y="89166"/>
                  </a:lnTo>
                  <a:lnTo>
                    <a:pt x="8115" y="97282"/>
                  </a:lnTo>
                  <a:lnTo>
                    <a:pt x="27952" y="97282"/>
                  </a:lnTo>
                  <a:lnTo>
                    <a:pt x="36068" y="89166"/>
                  </a:lnTo>
                  <a:lnTo>
                    <a:pt x="36068" y="4914"/>
                  </a:lnTo>
                  <a:close/>
                </a:path>
                <a:path w="241300" h="97790">
                  <a:moveTo>
                    <a:pt x="104571" y="4914"/>
                  </a:moveTo>
                  <a:lnTo>
                    <a:pt x="99326" y="0"/>
                  </a:lnTo>
                  <a:lnTo>
                    <a:pt x="73748" y="0"/>
                  </a:lnTo>
                  <a:lnTo>
                    <a:pt x="68516" y="4914"/>
                  </a:lnTo>
                  <a:lnTo>
                    <a:pt x="68516" y="89166"/>
                  </a:lnTo>
                  <a:lnTo>
                    <a:pt x="76631" y="97282"/>
                  </a:lnTo>
                  <a:lnTo>
                    <a:pt x="96456" y="97282"/>
                  </a:lnTo>
                  <a:lnTo>
                    <a:pt x="104571" y="89166"/>
                  </a:lnTo>
                  <a:lnTo>
                    <a:pt x="104571" y="4914"/>
                  </a:lnTo>
                  <a:close/>
                </a:path>
                <a:path w="241300" h="97790">
                  <a:moveTo>
                    <a:pt x="172605" y="4914"/>
                  </a:moveTo>
                  <a:lnTo>
                    <a:pt x="167360" y="0"/>
                  </a:lnTo>
                  <a:lnTo>
                    <a:pt x="141782" y="0"/>
                  </a:lnTo>
                  <a:lnTo>
                    <a:pt x="136550" y="4914"/>
                  </a:lnTo>
                  <a:lnTo>
                    <a:pt x="136550" y="89166"/>
                  </a:lnTo>
                  <a:lnTo>
                    <a:pt x="144665" y="97282"/>
                  </a:lnTo>
                  <a:lnTo>
                    <a:pt x="164490" y="97282"/>
                  </a:lnTo>
                  <a:lnTo>
                    <a:pt x="172605" y="89166"/>
                  </a:lnTo>
                  <a:lnTo>
                    <a:pt x="172605" y="4914"/>
                  </a:lnTo>
                  <a:close/>
                </a:path>
                <a:path w="241300" h="97790">
                  <a:moveTo>
                    <a:pt x="240677" y="4914"/>
                  </a:moveTo>
                  <a:lnTo>
                    <a:pt x="235445" y="0"/>
                  </a:lnTo>
                  <a:lnTo>
                    <a:pt x="209854" y="0"/>
                  </a:lnTo>
                  <a:lnTo>
                    <a:pt x="204635" y="4914"/>
                  </a:lnTo>
                  <a:lnTo>
                    <a:pt x="204635" y="89166"/>
                  </a:lnTo>
                  <a:lnTo>
                    <a:pt x="212737" y="97282"/>
                  </a:lnTo>
                  <a:lnTo>
                    <a:pt x="232575" y="97282"/>
                  </a:lnTo>
                  <a:lnTo>
                    <a:pt x="240677" y="89166"/>
                  </a:lnTo>
                  <a:lnTo>
                    <a:pt x="240677" y="4914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037008" y="1139862"/>
              <a:ext cx="217804" cy="61594"/>
            </a:xfrm>
            <a:custGeom>
              <a:avLst/>
              <a:gdLst/>
              <a:ahLst/>
              <a:cxnLst/>
              <a:rect l="l" t="t" r="r" b="b"/>
              <a:pathLst>
                <a:path w="217804" h="61594">
                  <a:moveTo>
                    <a:pt x="78879" y="0"/>
                  </a:moveTo>
                  <a:lnTo>
                    <a:pt x="66713" y="0"/>
                  </a:lnTo>
                  <a:lnTo>
                    <a:pt x="57251" y="41922"/>
                  </a:lnTo>
                  <a:lnTo>
                    <a:pt x="46875" y="0"/>
                  </a:lnTo>
                  <a:lnTo>
                    <a:pt x="32448" y="0"/>
                  </a:lnTo>
                  <a:lnTo>
                    <a:pt x="21640" y="41440"/>
                  </a:lnTo>
                  <a:lnTo>
                    <a:pt x="12179" y="0"/>
                  </a:lnTo>
                  <a:lnTo>
                    <a:pt x="0" y="0"/>
                  </a:lnTo>
                  <a:lnTo>
                    <a:pt x="14427" y="59931"/>
                  </a:lnTo>
                  <a:lnTo>
                    <a:pt x="27495" y="59931"/>
                  </a:lnTo>
                  <a:lnTo>
                    <a:pt x="39217" y="14884"/>
                  </a:lnTo>
                  <a:lnTo>
                    <a:pt x="51384" y="59931"/>
                  </a:lnTo>
                  <a:lnTo>
                    <a:pt x="64452" y="59931"/>
                  </a:lnTo>
                  <a:lnTo>
                    <a:pt x="78879" y="0"/>
                  </a:lnTo>
                  <a:close/>
                </a:path>
                <a:path w="217804" h="61594">
                  <a:moveTo>
                    <a:pt x="121221" y="32905"/>
                  </a:moveTo>
                  <a:lnTo>
                    <a:pt x="119418" y="26123"/>
                  </a:lnTo>
                  <a:lnTo>
                    <a:pt x="117614" y="24320"/>
                  </a:lnTo>
                  <a:lnTo>
                    <a:pt x="115392" y="22098"/>
                  </a:lnTo>
                  <a:lnTo>
                    <a:pt x="111785" y="17589"/>
                  </a:lnTo>
                  <a:lnTo>
                    <a:pt x="109524" y="16560"/>
                  </a:lnTo>
                  <a:lnTo>
                    <a:pt x="109524" y="31102"/>
                  </a:lnTo>
                  <a:lnTo>
                    <a:pt x="109524" y="34709"/>
                  </a:lnTo>
                  <a:lnTo>
                    <a:pt x="92392" y="34709"/>
                  </a:lnTo>
                  <a:lnTo>
                    <a:pt x="92456" y="31102"/>
                  </a:lnTo>
                  <a:lnTo>
                    <a:pt x="92849" y="28829"/>
                  </a:lnTo>
                  <a:lnTo>
                    <a:pt x="96456" y="25222"/>
                  </a:lnTo>
                  <a:lnTo>
                    <a:pt x="98259" y="24320"/>
                  </a:lnTo>
                  <a:lnTo>
                    <a:pt x="103225" y="24320"/>
                  </a:lnTo>
                  <a:lnTo>
                    <a:pt x="105029" y="25222"/>
                  </a:lnTo>
                  <a:lnTo>
                    <a:pt x="108635" y="28829"/>
                  </a:lnTo>
                  <a:lnTo>
                    <a:pt x="109524" y="31102"/>
                  </a:lnTo>
                  <a:lnTo>
                    <a:pt x="109524" y="16560"/>
                  </a:lnTo>
                  <a:lnTo>
                    <a:pt x="106819" y="15316"/>
                  </a:lnTo>
                  <a:lnTo>
                    <a:pt x="94208" y="15316"/>
                  </a:lnTo>
                  <a:lnTo>
                    <a:pt x="80340" y="45034"/>
                  </a:lnTo>
                  <a:lnTo>
                    <a:pt x="81584" y="49542"/>
                  </a:lnTo>
                  <a:lnTo>
                    <a:pt x="84289" y="53619"/>
                  </a:lnTo>
                  <a:lnTo>
                    <a:pt x="88341" y="58547"/>
                  </a:lnTo>
                  <a:lnTo>
                    <a:pt x="93751" y="61252"/>
                  </a:lnTo>
                  <a:lnTo>
                    <a:pt x="105930" y="61252"/>
                  </a:lnTo>
                  <a:lnTo>
                    <a:pt x="109982" y="59931"/>
                  </a:lnTo>
                  <a:lnTo>
                    <a:pt x="113106" y="57645"/>
                  </a:lnTo>
                  <a:lnTo>
                    <a:pt x="116293" y="55422"/>
                  </a:lnTo>
                  <a:lnTo>
                    <a:pt x="118999" y="52247"/>
                  </a:lnTo>
                  <a:lnTo>
                    <a:pt x="120319" y="48221"/>
                  </a:lnTo>
                  <a:lnTo>
                    <a:pt x="108635" y="46418"/>
                  </a:lnTo>
                  <a:lnTo>
                    <a:pt x="108178" y="48221"/>
                  </a:lnTo>
                  <a:lnTo>
                    <a:pt x="107276" y="50025"/>
                  </a:lnTo>
                  <a:lnTo>
                    <a:pt x="104571" y="51828"/>
                  </a:lnTo>
                  <a:lnTo>
                    <a:pt x="103225" y="52247"/>
                  </a:lnTo>
                  <a:lnTo>
                    <a:pt x="98717" y="52247"/>
                  </a:lnTo>
                  <a:lnTo>
                    <a:pt x="96456" y="51346"/>
                  </a:lnTo>
                  <a:lnTo>
                    <a:pt x="92849" y="47739"/>
                  </a:lnTo>
                  <a:lnTo>
                    <a:pt x="91948" y="45034"/>
                  </a:lnTo>
                  <a:lnTo>
                    <a:pt x="91948" y="41440"/>
                  </a:lnTo>
                  <a:lnTo>
                    <a:pt x="120802" y="41440"/>
                  </a:lnTo>
                  <a:lnTo>
                    <a:pt x="121132" y="34709"/>
                  </a:lnTo>
                  <a:lnTo>
                    <a:pt x="121221" y="32905"/>
                  </a:lnTo>
                  <a:close/>
                </a:path>
                <a:path w="217804" h="61594">
                  <a:moveTo>
                    <a:pt x="167665" y="32905"/>
                  </a:moveTo>
                  <a:lnTo>
                    <a:pt x="165874" y="26123"/>
                  </a:lnTo>
                  <a:lnTo>
                    <a:pt x="164249" y="24320"/>
                  </a:lnTo>
                  <a:lnTo>
                    <a:pt x="162267" y="22098"/>
                  </a:lnTo>
                  <a:lnTo>
                    <a:pt x="158661" y="17589"/>
                  </a:lnTo>
                  <a:lnTo>
                    <a:pt x="156375" y="16637"/>
                  </a:lnTo>
                  <a:lnTo>
                    <a:pt x="156375" y="34709"/>
                  </a:lnTo>
                  <a:lnTo>
                    <a:pt x="138823" y="34709"/>
                  </a:lnTo>
                  <a:lnTo>
                    <a:pt x="138823" y="31521"/>
                  </a:lnTo>
                  <a:lnTo>
                    <a:pt x="139725" y="28829"/>
                  </a:lnTo>
                  <a:lnTo>
                    <a:pt x="141528" y="27012"/>
                  </a:lnTo>
                  <a:lnTo>
                    <a:pt x="142862" y="25222"/>
                  </a:lnTo>
                  <a:lnTo>
                    <a:pt x="145135" y="24320"/>
                  </a:lnTo>
                  <a:lnTo>
                    <a:pt x="150063" y="24320"/>
                  </a:lnTo>
                  <a:lnTo>
                    <a:pt x="151866" y="25222"/>
                  </a:lnTo>
                  <a:lnTo>
                    <a:pt x="155473" y="28829"/>
                  </a:lnTo>
                  <a:lnTo>
                    <a:pt x="155956" y="31102"/>
                  </a:lnTo>
                  <a:lnTo>
                    <a:pt x="156375" y="34709"/>
                  </a:lnTo>
                  <a:lnTo>
                    <a:pt x="156375" y="16637"/>
                  </a:lnTo>
                  <a:lnTo>
                    <a:pt x="153250" y="15316"/>
                  </a:lnTo>
                  <a:lnTo>
                    <a:pt x="141046" y="15316"/>
                  </a:lnTo>
                  <a:lnTo>
                    <a:pt x="127215" y="45034"/>
                  </a:lnTo>
                  <a:lnTo>
                    <a:pt x="128435" y="49542"/>
                  </a:lnTo>
                  <a:lnTo>
                    <a:pt x="131140" y="53619"/>
                  </a:lnTo>
                  <a:lnTo>
                    <a:pt x="134747" y="58547"/>
                  </a:lnTo>
                  <a:lnTo>
                    <a:pt x="140639" y="61252"/>
                  </a:lnTo>
                  <a:lnTo>
                    <a:pt x="152768" y="61252"/>
                  </a:lnTo>
                  <a:lnTo>
                    <a:pt x="156857" y="59931"/>
                  </a:lnTo>
                  <a:lnTo>
                    <a:pt x="159981" y="57645"/>
                  </a:lnTo>
                  <a:lnTo>
                    <a:pt x="163169" y="55422"/>
                  </a:lnTo>
                  <a:lnTo>
                    <a:pt x="165442" y="52247"/>
                  </a:lnTo>
                  <a:lnTo>
                    <a:pt x="167246" y="48221"/>
                  </a:lnTo>
                  <a:lnTo>
                    <a:pt x="155473" y="46418"/>
                  </a:lnTo>
                  <a:lnTo>
                    <a:pt x="155054" y="48221"/>
                  </a:lnTo>
                  <a:lnTo>
                    <a:pt x="154152" y="50025"/>
                  </a:lnTo>
                  <a:lnTo>
                    <a:pt x="152768" y="50914"/>
                  </a:lnTo>
                  <a:lnTo>
                    <a:pt x="151447" y="51828"/>
                  </a:lnTo>
                  <a:lnTo>
                    <a:pt x="150063" y="52247"/>
                  </a:lnTo>
                  <a:lnTo>
                    <a:pt x="145554" y="52247"/>
                  </a:lnTo>
                  <a:lnTo>
                    <a:pt x="143332" y="51346"/>
                  </a:lnTo>
                  <a:lnTo>
                    <a:pt x="139725" y="47739"/>
                  </a:lnTo>
                  <a:lnTo>
                    <a:pt x="138823" y="45034"/>
                  </a:lnTo>
                  <a:lnTo>
                    <a:pt x="138823" y="41440"/>
                  </a:lnTo>
                  <a:lnTo>
                    <a:pt x="167665" y="41440"/>
                  </a:lnTo>
                  <a:lnTo>
                    <a:pt x="167665" y="34709"/>
                  </a:lnTo>
                  <a:lnTo>
                    <a:pt x="167665" y="32905"/>
                  </a:lnTo>
                  <a:close/>
                </a:path>
                <a:path w="217804" h="61594">
                  <a:moveTo>
                    <a:pt x="217233" y="59931"/>
                  </a:moveTo>
                  <a:lnTo>
                    <a:pt x="201015" y="32423"/>
                  </a:lnTo>
                  <a:lnTo>
                    <a:pt x="215925" y="16687"/>
                  </a:lnTo>
                  <a:lnTo>
                    <a:pt x="201917" y="16687"/>
                  </a:lnTo>
                  <a:lnTo>
                    <a:pt x="188391" y="32004"/>
                  </a:lnTo>
                  <a:lnTo>
                    <a:pt x="188391" y="0"/>
                  </a:lnTo>
                  <a:lnTo>
                    <a:pt x="176682" y="0"/>
                  </a:lnTo>
                  <a:lnTo>
                    <a:pt x="176682" y="59931"/>
                  </a:lnTo>
                  <a:lnTo>
                    <a:pt x="188391" y="59931"/>
                  </a:lnTo>
                  <a:lnTo>
                    <a:pt x="188391" y="45935"/>
                  </a:lnTo>
                  <a:lnTo>
                    <a:pt x="193814" y="40538"/>
                  </a:lnTo>
                  <a:lnTo>
                    <a:pt x="204622" y="59931"/>
                  </a:lnTo>
                  <a:lnTo>
                    <a:pt x="217233" y="599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90196" y="1223213"/>
              <a:ext cx="110464" cy="78854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7195820" y="1017282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59" h="365759">
                  <a:moveTo>
                    <a:pt x="293408" y="0"/>
                  </a:moveTo>
                  <a:lnTo>
                    <a:pt x="72110" y="0"/>
                  </a:lnTo>
                  <a:lnTo>
                    <a:pt x="44110" y="5688"/>
                  </a:lnTo>
                  <a:lnTo>
                    <a:pt x="21182" y="21178"/>
                  </a:lnTo>
                  <a:lnTo>
                    <a:pt x="5689" y="44110"/>
                  </a:lnTo>
                  <a:lnTo>
                    <a:pt x="0" y="72123"/>
                  </a:lnTo>
                  <a:lnTo>
                    <a:pt x="0" y="293370"/>
                  </a:lnTo>
                  <a:lnTo>
                    <a:pt x="5689" y="321353"/>
                  </a:lnTo>
                  <a:lnTo>
                    <a:pt x="21182" y="344270"/>
                  </a:lnTo>
                  <a:lnTo>
                    <a:pt x="44110" y="359755"/>
                  </a:lnTo>
                  <a:lnTo>
                    <a:pt x="72110" y="365442"/>
                  </a:lnTo>
                  <a:lnTo>
                    <a:pt x="293408" y="365442"/>
                  </a:lnTo>
                  <a:lnTo>
                    <a:pt x="321407" y="359755"/>
                  </a:lnTo>
                  <a:lnTo>
                    <a:pt x="344336" y="344270"/>
                  </a:lnTo>
                  <a:lnTo>
                    <a:pt x="359828" y="321353"/>
                  </a:lnTo>
                  <a:lnTo>
                    <a:pt x="365518" y="293370"/>
                  </a:lnTo>
                  <a:lnTo>
                    <a:pt x="365518" y="72123"/>
                  </a:lnTo>
                  <a:lnTo>
                    <a:pt x="359828" y="44110"/>
                  </a:lnTo>
                  <a:lnTo>
                    <a:pt x="344336" y="21178"/>
                  </a:lnTo>
                  <a:lnTo>
                    <a:pt x="321407" y="5688"/>
                  </a:lnTo>
                  <a:lnTo>
                    <a:pt x="293408" y="0"/>
                  </a:lnTo>
                  <a:close/>
                </a:path>
              </a:pathLst>
            </a:custGeom>
            <a:solidFill>
              <a:srgbClr val="2521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258431" y="967752"/>
              <a:ext cx="241300" cy="97790"/>
            </a:xfrm>
            <a:custGeom>
              <a:avLst/>
              <a:gdLst/>
              <a:ahLst/>
              <a:cxnLst/>
              <a:rect l="l" t="t" r="r" b="b"/>
              <a:pathLst>
                <a:path w="241300" h="97790">
                  <a:moveTo>
                    <a:pt x="36118" y="4914"/>
                  </a:moveTo>
                  <a:lnTo>
                    <a:pt x="30873" y="0"/>
                  </a:lnTo>
                  <a:lnTo>
                    <a:pt x="5232" y="0"/>
                  </a:lnTo>
                  <a:lnTo>
                    <a:pt x="0" y="4914"/>
                  </a:lnTo>
                  <a:lnTo>
                    <a:pt x="0" y="89166"/>
                  </a:lnTo>
                  <a:lnTo>
                    <a:pt x="8115" y="97282"/>
                  </a:lnTo>
                  <a:lnTo>
                    <a:pt x="28003" y="97282"/>
                  </a:lnTo>
                  <a:lnTo>
                    <a:pt x="36118" y="89166"/>
                  </a:lnTo>
                  <a:lnTo>
                    <a:pt x="36118" y="4914"/>
                  </a:lnTo>
                  <a:close/>
                </a:path>
                <a:path w="241300" h="97790">
                  <a:moveTo>
                    <a:pt x="104140" y="4914"/>
                  </a:moveTo>
                  <a:lnTo>
                    <a:pt x="98894" y="0"/>
                  </a:lnTo>
                  <a:lnTo>
                    <a:pt x="73317" y="0"/>
                  </a:lnTo>
                  <a:lnTo>
                    <a:pt x="68084" y="4914"/>
                  </a:lnTo>
                  <a:lnTo>
                    <a:pt x="68084" y="89166"/>
                  </a:lnTo>
                  <a:lnTo>
                    <a:pt x="76200" y="97282"/>
                  </a:lnTo>
                  <a:lnTo>
                    <a:pt x="96024" y="97282"/>
                  </a:lnTo>
                  <a:lnTo>
                    <a:pt x="104140" y="89166"/>
                  </a:lnTo>
                  <a:lnTo>
                    <a:pt x="104140" y="4914"/>
                  </a:lnTo>
                  <a:close/>
                </a:path>
                <a:path w="241300" h="97790">
                  <a:moveTo>
                    <a:pt x="172212" y="4914"/>
                  </a:moveTo>
                  <a:lnTo>
                    <a:pt x="166979" y="0"/>
                  </a:lnTo>
                  <a:lnTo>
                    <a:pt x="141808" y="0"/>
                  </a:lnTo>
                  <a:lnTo>
                    <a:pt x="136575" y="4914"/>
                  </a:lnTo>
                  <a:lnTo>
                    <a:pt x="136575" y="89166"/>
                  </a:lnTo>
                  <a:lnTo>
                    <a:pt x="144691" y="97282"/>
                  </a:lnTo>
                  <a:lnTo>
                    <a:pt x="164109" y="97282"/>
                  </a:lnTo>
                  <a:lnTo>
                    <a:pt x="172212" y="89166"/>
                  </a:lnTo>
                  <a:lnTo>
                    <a:pt x="172212" y="4914"/>
                  </a:lnTo>
                  <a:close/>
                </a:path>
                <a:path w="241300" h="97790">
                  <a:moveTo>
                    <a:pt x="240715" y="4914"/>
                  </a:moveTo>
                  <a:lnTo>
                    <a:pt x="235470" y="0"/>
                  </a:lnTo>
                  <a:lnTo>
                    <a:pt x="209892" y="0"/>
                  </a:lnTo>
                  <a:lnTo>
                    <a:pt x="204660" y="4914"/>
                  </a:lnTo>
                  <a:lnTo>
                    <a:pt x="204660" y="89166"/>
                  </a:lnTo>
                  <a:lnTo>
                    <a:pt x="212775" y="97282"/>
                  </a:lnTo>
                  <a:lnTo>
                    <a:pt x="232600" y="97282"/>
                  </a:lnTo>
                  <a:lnTo>
                    <a:pt x="240715" y="89166"/>
                  </a:lnTo>
                  <a:lnTo>
                    <a:pt x="240715" y="4914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269734" y="1139862"/>
              <a:ext cx="217804" cy="61594"/>
            </a:xfrm>
            <a:custGeom>
              <a:avLst/>
              <a:gdLst/>
              <a:ahLst/>
              <a:cxnLst/>
              <a:rect l="l" t="t" r="r" b="b"/>
              <a:pathLst>
                <a:path w="217804" h="61594">
                  <a:moveTo>
                    <a:pt x="79311" y="0"/>
                  </a:moveTo>
                  <a:lnTo>
                    <a:pt x="67170" y="0"/>
                  </a:lnTo>
                  <a:lnTo>
                    <a:pt x="57683" y="41922"/>
                  </a:lnTo>
                  <a:lnTo>
                    <a:pt x="47345" y="0"/>
                  </a:lnTo>
                  <a:lnTo>
                    <a:pt x="32931" y="0"/>
                  </a:lnTo>
                  <a:lnTo>
                    <a:pt x="21628" y="41440"/>
                  </a:lnTo>
                  <a:lnTo>
                    <a:pt x="12611" y="0"/>
                  </a:lnTo>
                  <a:lnTo>
                    <a:pt x="0" y="0"/>
                  </a:lnTo>
                  <a:lnTo>
                    <a:pt x="14414" y="59931"/>
                  </a:lnTo>
                  <a:lnTo>
                    <a:pt x="27520" y="59931"/>
                  </a:lnTo>
                  <a:lnTo>
                    <a:pt x="39662" y="14884"/>
                  </a:lnTo>
                  <a:lnTo>
                    <a:pt x="51854" y="59931"/>
                  </a:lnTo>
                  <a:lnTo>
                    <a:pt x="64465" y="59931"/>
                  </a:lnTo>
                  <a:lnTo>
                    <a:pt x="79311" y="0"/>
                  </a:lnTo>
                  <a:close/>
                </a:path>
                <a:path w="217804" h="61594">
                  <a:moveTo>
                    <a:pt x="121259" y="32905"/>
                  </a:moveTo>
                  <a:lnTo>
                    <a:pt x="119456" y="26123"/>
                  </a:lnTo>
                  <a:lnTo>
                    <a:pt x="117830" y="24320"/>
                  </a:lnTo>
                  <a:lnTo>
                    <a:pt x="115849" y="22098"/>
                  </a:lnTo>
                  <a:lnTo>
                    <a:pt x="112242" y="17589"/>
                  </a:lnTo>
                  <a:lnTo>
                    <a:pt x="109537" y="16459"/>
                  </a:lnTo>
                  <a:lnTo>
                    <a:pt x="109537" y="31102"/>
                  </a:lnTo>
                  <a:lnTo>
                    <a:pt x="109537" y="34709"/>
                  </a:lnTo>
                  <a:lnTo>
                    <a:pt x="92405" y="34709"/>
                  </a:lnTo>
                  <a:lnTo>
                    <a:pt x="92405" y="31521"/>
                  </a:lnTo>
                  <a:lnTo>
                    <a:pt x="93319" y="28829"/>
                  </a:lnTo>
                  <a:lnTo>
                    <a:pt x="95110" y="27012"/>
                  </a:lnTo>
                  <a:lnTo>
                    <a:pt x="96443" y="25222"/>
                  </a:lnTo>
                  <a:lnTo>
                    <a:pt x="98717" y="24320"/>
                  </a:lnTo>
                  <a:lnTo>
                    <a:pt x="103644" y="24320"/>
                  </a:lnTo>
                  <a:lnTo>
                    <a:pt x="105448" y="25222"/>
                  </a:lnTo>
                  <a:lnTo>
                    <a:pt x="107251" y="27012"/>
                  </a:lnTo>
                  <a:lnTo>
                    <a:pt x="108635" y="28829"/>
                  </a:lnTo>
                  <a:lnTo>
                    <a:pt x="109537" y="31102"/>
                  </a:lnTo>
                  <a:lnTo>
                    <a:pt x="109537" y="16459"/>
                  </a:lnTo>
                  <a:lnTo>
                    <a:pt x="106832" y="15316"/>
                  </a:lnTo>
                  <a:lnTo>
                    <a:pt x="94627" y="15316"/>
                  </a:lnTo>
                  <a:lnTo>
                    <a:pt x="89712" y="17589"/>
                  </a:lnTo>
                  <a:lnTo>
                    <a:pt x="86106" y="21615"/>
                  </a:lnTo>
                  <a:lnTo>
                    <a:pt x="82499" y="25704"/>
                  </a:lnTo>
                  <a:lnTo>
                    <a:pt x="80213" y="31521"/>
                  </a:lnTo>
                  <a:lnTo>
                    <a:pt x="80213" y="44615"/>
                  </a:lnTo>
                  <a:lnTo>
                    <a:pt x="82016" y="49542"/>
                  </a:lnTo>
                  <a:lnTo>
                    <a:pt x="84721" y="53619"/>
                  </a:lnTo>
                  <a:lnTo>
                    <a:pt x="88328" y="58547"/>
                  </a:lnTo>
                  <a:lnTo>
                    <a:pt x="94221" y="61252"/>
                  </a:lnTo>
                  <a:lnTo>
                    <a:pt x="106349" y="61252"/>
                  </a:lnTo>
                  <a:lnTo>
                    <a:pt x="110439" y="59931"/>
                  </a:lnTo>
                  <a:lnTo>
                    <a:pt x="113563" y="57645"/>
                  </a:lnTo>
                  <a:lnTo>
                    <a:pt x="116751" y="55422"/>
                  </a:lnTo>
                  <a:lnTo>
                    <a:pt x="118973" y="52247"/>
                  </a:lnTo>
                  <a:lnTo>
                    <a:pt x="120345" y="48221"/>
                  </a:lnTo>
                  <a:lnTo>
                    <a:pt x="109054" y="46418"/>
                  </a:lnTo>
                  <a:lnTo>
                    <a:pt x="108635" y="48221"/>
                  </a:lnTo>
                  <a:lnTo>
                    <a:pt x="107734" y="50025"/>
                  </a:lnTo>
                  <a:lnTo>
                    <a:pt x="106349" y="50914"/>
                  </a:lnTo>
                  <a:lnTo>
                    <a:pt x="105029" y="51828"/>
                  </a:lnTo>
                  <a:lnTo>
                    <a:pt x="103644" y="52247"/>
                  </a:lnTo>
                  <a:lnTo>
                    <a:pt x="99148" y="52247"/>
                  </a:lnTo>
                  <a:lnTo>
                    <a:pt x="96926" y="51346"/>
                  </a:lnTo>
                  <a:lnTo>
                    <a:pt x="93319" y="47739"/>
                  </a:lnTo>
                  <a:lnTo>
                    <a:pt x="92405" y="45034"/>
                  </a:lnTo>
                  <a:lnTo>
                    <a:pt x="92405" y="41440"/>
                  </a:lnTo>
                  <a:lnTo>
                    <a:pt x="121259" y="41440"/>
                  </a:lnTo>
                  <a:lnTo>
                    <a:pt x="121259" y="34709"/>
                  </a:lnTo>
                  <a:lnTo>
                    <a:pt x="121259" y="32905"/>
                  </a:lnTo>
                  <a:close/>
                </a:path>
                <a:path w="217804" h="61594">
                  <a:moveTo>
                    <a:pt x="168122" y="32905"/>
                  </a:moveTo>
                  <a:lnTo>
                    <a:pt x="166319" y="26123"/>
                  </a:lnTo>
                  <a:lnTo>
                    <a:pt x="164693" y="24320"/>
                  </a:lnTo>
                  <a:lnTo>
                    <a:pt x="158635" y="17589"/>
                  </a:lnTo>
                  <a:lnTo>
                    <a:pt x="156413" y="16573"/>
                  </a:lnTo>
                  <a:lnTo>
                    <a:pt x="156413" y="31102"/>
                  </a:lnTo>
                  <a:lnTo>
                    <a:pt x="156413" y="34709"/>
                  </a:lnTo>
                  <a:lnTo>
                    <a:pt x="139280" y="34709"/>
                  </a:lnTo>
                  <a:lnTo>
                    <a:pt x="139280" y="31521"/>
                  </a:lnTo>
                  <a:lnTo>
                    <a:pt x="140182" y="28829"/>
                  </a:lnTo>
                  <a:lnTo>
                    <a:pt x="141503" y="27012"/>
                  </a:lnTo>
                  <a:lnTo>
                    <a:pt x="143306" y="25222"/>
                  </a:lnTo>
                  <a:lnTo>
                    <a:pt x="145592" y="24320"/>
                  </a:lnTo>
                  <a:lnTo>
                    <a:pt x="150101" y="24320"/>
                  </a:lnTo>
                  <a:lnTo>
                    <a:pt x="152323" y="25222"/>
                  </a:lnTo>
                  <a:lnTo>
                    <a:pt x="153708" y="27012"/>
                  </a:lnTo>
                  <a:lnTo>
                    <a:pt x="155498" y="28829"/>
                  </a:lnTo>
                  <a:lnTo>
                    <a:pt x="156413" y="31102"/>
                  </a:lnTo>
                  <a:lnTo>
                    <a:pt x="156413" y="16573"/>
                  </a:lnTo>
                  <a:lnTo>
                    <a:pt x="153708" y="15316"/>
                  </a:lnTo>
                  <a:lnTo>
                    <a:pt x="141503" y="15316"/>
                  </a:lnTo>
                  <a:lnTo>
                    <a:pt x="136575" y="17589"/>
                  </a:lnTo>
                  <a:lnTo>
                    <a:pt x="132969" y="21615"/>
                  </a:lnTo>
                  <a:lnTo>
                    <a:pt x="128879" y="25704"/>
                  </a:lnTo>
                  <a:lnTo>
                    <a:pt x="127215" y="31102"/>
                  </a:lnTo>
                  <a:lnTo>
                    <a:pt x="127203" y="45034"/>
                  </a:lnTo>
                  <a:lnTo>
                    <a:pt x="128460" y="49542"/>
                  </a:lnTo>
                  <a:lnTo>
                    <a:pt x="131584" y="53619"/>
                  </a:lnTo>
                  <a:lnTo>
                    <a:pt x="135191" y="58547"/>
                  </a:lnTo>
                  <a:lnTo>
                    <a:pt x="140601" y="61252"/>
                  </a:lnTo>
                  <a:lnTo>
                    <a:pt x="153225" y="61252"/>
                  </a:lnTo>
                  <a:lnTo>
                    <a:pt x="157302" y="59931"/>
                  </a:lnTo>
                  <a:lnTo>
                    <a:pt x="160426" y="57645"/>
                  </a:lnTo>
                  <a:lnTo>
                    <a:pt x="163614" y="55422"/>
                  </a:lnTo>
                  <a:lnTo>
                    <a:pt x="165836" y="52247"/>
                  </a:lnTo>
                  <a:lnTo>
                    <a:pt x="167220" y="48221"/>
                  </a:lnTo>
                  <a:lnTo>
                    <a:pt x="155930" y="46418"/>
                  </a:lnTo>
                  <a:lnTo>
                    <a:pt x="154114" y="50025"/>
                  </a:lnTo>
                  <a:lnTo>
                    <a:pt x="153225" y="50914"/>
                  </a:lnTo>
                  <a:lnTo>
                    <a:pt x="151892" y="51828"/>
                  </a:lnTo>
                  <a:lnTo>
                    <a:pt x="150101" y="52247"/>
                  </a:lnTo>
                  <a:lnTo>
                    <a:pt x="146011" y="52247"/>
                  </a:lnTo>
                  <a:lnTo>
                    <a:pt x="143789" y="51346"/>
                  </a:lnTo>
                  <a:lnTo>
                    <a:pt x="140182" y="47739"/>
                  </a:lnTo>
                  <a:lnTo>
                    <a:pt x="139280" y="45034"/>
                  </a:lnTo>
                  <a:lnTo>
                    <a:pt x="139280" y="41440"/>
                  </a:lnTo>
                  <a:lnTo>
                    <a:pt x="168122" y="41440"/>
                  </a:lnTo>
                  <a:lnTo>
                    <a:pt x="168122" y="34709"/>
                  </a:lnTo>
                  <a:lnTo>
                    <a:pt x="168122" y="32905"/>
                  </a:lnTo>
                  <a:close/>
                </a:path>
                <a:path w="217804" h="61594">
                  <a:moveTo>
                    <a:pt x="217208" y="59931"/>
                  </a:moveTo>
                  <a:lnTo>
                    <a:pt x="201472" y="32423"/>
                  </a:lnTo>
                  <a:lnTo>
                    <a:pt x="216306" y="16687"/>
                  </a:lnTo>
                  <a:lnTo>
                    <a:pt x="201891" y="16687"/>
                  </a:lnTo>
                  <a:lnTo>
                    <a:pt x="188366" y="32004"/>
                  </a:lnTo>
                  <a:lnTo>
                    <a:pt x="188366" y="0"/>
                  </a:lnTo>
                  <a:lnTo>
                    <a:pt x="177139" y="0"/>
                  </a:lnTo>
                  <a:lnTo>
                    <a:pt x="177139" y="59931"/>
                  </a:lnTo>
                  <a:lnTo>
                    <a:pt x="188366" y="59931"/>
                  </a:lnTo>
                  <a:lnTo>
                    <a:pt x="188366" y="45935"/>
                  </a:lnTo>
                  <a:lnTo>
                    <a:pt x="193776" y="40538"/>
                  </a:lnTo>
                  <a:lnTo>
                    <a:pt x="205079" y="59931"/>
                  </a:lnTo>
                  <a:lnTo>
                    <a:pt x="217208" y="599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22909" y="1223213"/>
              <a:ext cx="112661" cy="7885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7606881" y="1017282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59" h="365759">
                  <a:moveTo>
                    <a:pt x="293408" y="0"/>
                  </a:moveTo>
                  <a:lnTo>
                    <a:pt x="72110" y="0"/>
                  </a:lnTo>
                  <a:lnTo>
                    <a:pt x="44110" y="5688"/>
                  </a:lnTo>
                  <a:lnTo>
                    <a:pt x="21182" y="21178"/>
                  </a:lnTo>
                  <a:lnTo>
                    <a:pt x="5689" y="44110"/>
                  </a:lnTo>
                  <a:lnTo>
                    <a:pt x="0" y="72123"/>
                  </a:lnTo>
                  <a:lnTo>
                    <a:pt x="0" y="293370"/>
                  </a:lnTo>
                  <a:lnTo>
                    <a:pt x="5689" y="321353"/>
                  </a:lnTo>
                  <a:lnTo>
                    <a:pt x="21182" y="344270"/>
                  </a:lnTo>
                  <a:lnTo>
                    <a:pt x="44110" y="359755"/>
                  </a:lnTo>
                  <a:lnTo>
                    <a:pt x="72110" y="365442"/>
                  </a:lnTo>
                  <a:lnTo>
                    <a:pt x="293408" y="365442"/>
                  </a:lnTo>
                  <a:lnTo>
                    <a:pt x="321407" y="359755"/>
                  </a:lnTo>
                  <a:lnTo>
                    <a:pt x="344336" y="344270"/>
                  </a:lnTo>
                  <a:lnTo>
                    <a:pt x="359828" y="321353"/>
                  </a:lnTo>
                  <a:lnTo>
                    <a:pt x="365518" y="293370"/>
                  </a:lnTo>
                  <a:lnTo>
                    <a:pt x="365518" y="72123"/>
                  </a:lnTo>
                  <a:lnTo>
                    <a:pt x="359828" y="44110"/>
                  </a:lnTo>
                  <a:lnTo>
                    <a:pt x="344336" y="21178"/>
                  </a:lnTo>
                  <a:lnTo>
                    <a:pt x="321407" y="5688"/>
                  </a:lnTo>
                  <a:lnTo>
                    <a:pt x="293408" y="0"/>
                  </a:lnTo>
                  <a:close/>
                </a:path>
              </a:pathLst>
            </a:custGeom>
            <a:solidFill>
              <a:srgbClr val="2521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669492" y="967752"/>
              <a:ext cx="241300" cy="97790"/>
            </a:xfrm>
            <a:custGeom>
              <a:avLst/>
              <a:gdLst/>
              <a:ahLst/>
              <a:cxnLst/>
              <a:rect l="l" t="t" r="r" b="b"/>
              <a:pathLst>
                <a:path w="241300" h="97790">
                  <a:moveTo>
                    <a:pt x="36055" y="4914"/>
                  </a:moveTo>
                  <a:lnTo>
                    <a:pt x="30810" y="0"/>
                  </a:lnTo>
                  <a:lnTo>
                    <a:pt x="5232" y="0"/>
                  </a:lnTo>
                  <a:lnTo>
                    <a:pt x="0" y="4914"/>
                  </a:lnTo>
                  <a:lnTo>
                    <a:pt x="0" y="89166"/>
                  </a:lnTo>
                  <a:lnTo>
                    <a:pt x="8115" y="97282"/>
                  </a:lnTo>
                  <a:lnTo>
                    <a:pt x="27940" y="97282"/>
                  </a:lnTo>
                  <a:lnTo>
                    <a:pt x="36055" y="89166"/>
                  </a:lnTo>
                  <a:lnTo>
                    <a:pt x="36055" y="4914"/>
                  </a:lnTo>
                  <a:close/>
                </a:path>
                <a:path w="241300" h="97790">
                  <a:moveTo>
                    <a:pt x="104127" y="4914"/>
                  </a:moveTo>
                  <a:lnTo>
                    <a:pt x="98894" y="0"/>
                  </a:lnTo>
                  <a:lnTo>
                    <a:pt x="73304" y="0"/>
                  </a:lnTo>
                  <a:lnTo>
                    <a:pt x="68084" y="4914"/>
                  </a:lnTo>
                  <a:lnTo>
                    <a:pt x="68084" y="89166"/>
                  </a:lnTo>
                  <a:lnTo>
                    <a:pt x="76187" y="97282"/>
                  </a:lnTo>
                  <a:lnTo>
                    <a:pt x="96024" y="97282"/>
                  </a:lnTo>
                  <a:lnTo>
                    <a:pt x="104127" y="89166"/>
                  </a:lnTo>
                  <a:lnTo>
                    <a:pt x="104127" y="4914"/>
                  </a:lnTo>
                  <a:close/>
                </a:path>
                <a:path w="241300" h="97790">
                  <a:moveTo>
                    <a:pt x="172212" y="4914"/>
                  </a:moveTo>
                  <a:lnTo>
                    <a:pt x="166966" y="0"/>
                  </a:lnTo>
                  <a:lnTo>
                    <a:pt x="141389" y="0"/>
                  </a:lnTo>
                  <a:lnTo>
                    <a:pt x="136156" y="4914"/>
                  </a:lnTo>
                  <a:lnTo>
                    <a:pt x="136156" y="89166"/>
                  </a:lnTo>
                  <a:lnTo>
                    <a:pt x="144272" y="97282"/>
                  </a:lnTo>
                  <a:lnTo>
                    <a:pt x="164096" y="97282"/>
                  </a:lnTo>
                  <a:lnTo>
                    <a:pt x="172212" y="89166"/>
                  </a:lnTo>
                  <a:lnTo>
                    <a:pt x="172212" y="4914"/>
                  </a:lnTo>
                  <a:close/>
                </a:path>
                <a:path w="241300" h="97790">
                  <a:moveTo>
                    <a:pt x="240715" y="4914"/>
                  </a:moveTo>
                  <a:lnTo>
                    <a:pt x="235470" y="0"/>
                  </a:lnTo>
                  <a:lnTo>
                    <a:pt x="209892" y="0"/>
                  </a:lnTo>
                  <a:lnTo>
                    <a:pt x="204660" y="4914"/>
                  </a:lnTo>
                  <a:lnTo>
                    <a:pt x="204660" y="89166"/>
                  </a:lnTo>
                  <a:lnTo>
                    <a:pt x="212775" y="97282"/>
                  </a:lnTo>
                  <a:lnTo>
                    <a:pt x="232600" y="97282"/>
                  </a:lnTo>
                  <a:lnTo>
                    <a:pt x="240715" y="89166"/>
                  </a:lnTo>
                  <a:lnTo>
                    <a:pt x="240715" y="4914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680795" y="1139862"/>
              <a:ext cx="217804" cy="61594"/>
            </a:xfrm>
            <a:custGeom>
              <a:avLst/>
              <a:gdLst/>
              <a:ahLst/>
              <a:cxnLst/>
              <a:rect l="l" t="t" r="r" b="b"/>
              <a:pathLst>
                <a:path w="217804" h="61594">
                  <a:moveTo>
                    <a:pt x="79311" y="0"/>
                  </a:moveTo>
                  <a:lnTo>
                    <a:pt x="66687" y="0"/>
                  </a:lnTo>
                  <a:lnTo>
                    <a:pt x="57683" y="41922"/>
                  </a:lnTo>
                  <a:lnTo>
                    <a:pt x="46863" y="0"/>
                  </a:lnTo>
                  <a:lnTo>
                    <a:pt x="32435" y="0"/>
                  </a:lnTo>
                  <a:lnTo>
                    <a:pt x="21628" y="41440"/>
                  </a:lnTo>
                  <a:lnTo>
                    <a:pt x="12611" y="0"/>
                  </a:lnTo>
                  <a:lnTo>
                    <a:pt x="0" y="0"/>
                  </a:lnTo>
                  <a:lnTo>
                    <a:pt x="14414" y="59931"/>
                  </a:lnTo>
                  <a:lnTo>
                    <a:pt x="27457" y="59931"/>
                  </a:lnTo>
                  <a:lnTo>
                    <a:pt x="39649" y="14884"/>
                  </a:lnTo>
                  <a:lnTo>
                    <a:pt x="51854" y="59931"/>
                  </a:lnTo>
                  <a:lnTo>
                    <a:pt x="64465" y="59931"/>
                  </a:lnTo>
                  <a:lnTo>
                    <a:pt x="79311" y="0"/>
                  </a:lnTo>
                  <a:close/>
                </a:path>
                <a:path w="217804" h="61594">
                  <a:moveTo>
                    <a:pt x="121246" y="32905"/>
                  </a:moveTo>
                  <a:lnTo>
                    <a:pt x="119456" y="26123"/>
                  </a:lnTo>
                  <a:lnTo>
                    <a:pt x="117830" y="24320"/>
                  </a:lnTo>
                  <a:lnTo>
                    <a:pt x="111760" y="17589"/>
                  </a:lnTo>
                  <a:lnTo>
                    <a:pt x="109537" y="16573"/>
                  </a:lnTo>
                  <a:lnTo>
                    <a:pt x="109537" y="31102"/>
                  </a:lnTo>
                  <a:lnTo>
                    <a:pt x="109537" y="34709"/>
                  </a:lnTo>
                  <a:lnTo>
                    <a:pt x="92405" y="34709"/>
                  </a:lnTo>
                  <a:lnTo>
                    <a:pt x="92405" y="31521"/>
                  </a:lnTo>
                  <a:lnTo>
                    <a:pt x="93306" y="28829"/>
                  </a:lnTo>
                  <a:lnTo>
                    <a:pt x="94627" y="27012"/>
                  </a:lnTo>
                  <a:lnTo>
                    <a:pt x="96431" y="25222"/>
                  </a:lnTo>
                  <a:lnTo>
                    <a:pt x="98717" y="24320"/>
                  </a:lnTo>
                  <a:lnTo>
                    <a:pt x="103225" y="24320"/>
                  </a:lnTo>
                  <a:lnTo>
                    <a:pt x="105448" y="25222"/>
                  </a:lnTo>
                  <a:lnTo>
                    <a:pt x="107251" y="27012"/>
                  </a:lnTo>
                  <a:lnTo>
                    <a:pt x="108635" y="28829"/>
                  </a:lnTo>
                  <a:lnTo>
                    <a:pt x="109537" y="31102"/>
                  </a:lnTo>
                  <a:lnTo>
                    <a:pt x="109537" y="16573"/>
                  </a:lnTo>
                  <a:lnTo>
                    <a:pt x="106832" y="15316"/>
                  </a:lnTo>
                  <a:lnTo>
                    <a:pt x="94627" y="15316"/>
                  </a:lnTo>
                  <a:lnTo>
                    <a:pt x="89700" y="17589"/>
                  </a:lnTo>
                  <a:lnTo>
                    <a:pt x="86106" y="21615"/>
                  </a:lnTo>
                  <a:lnTo>
                    <a:pt x="82016" y="25704"/>
                  </a:lnTo>
                  <a:lnTo>
                    <a:pt x="80340" y="31102"/>
                  </a:lnTo>
                  <a:lnTo>
                    <a:pt x="80327" y="45034"/>
                  </a:lnTo>
                  <a:lnTo>
                    <a:pt x="81597" y="49542"/>
                  </a:lnTo>
                  <a:lnTo>
                    <a:pt x="84721" y="53619"/>
                  </a:lnTo>
                  <a:lnTo>
                    <a:pt x="88328" y="58547"/>
                  </a:lnTo>
                  <a:lnTo>
                    <a:pt x="93738" y="61252"/>
                  </a:lnTo>
                  <a:lnTo>
                    <a:pt x="106349" y="61252"/>
                  </a:lnTo>
                  <a:lnTo>
                    <a:pt x="110439" y="59931"/>
                  </a:lnTo>
                  <a:lnTo>
                    <a:pt x="113563" y="57645"/>
                  </a:lnTo>
                  <a:lnTo>
                    <a:pt x="116751" y="55422"/>
                  </a:lnTo>
                  <a:lnTo>
                    <a:pt x="118973" y="52247"/>
                  </a:lnTo>
                  <a:lnTo>
                    <a:pt x="120345" y="48221"/>
                  </a:lnTo>
                  <a:lnTo>
                    <a:pt x="109054" y="46418"/>
                  </a:lnTo>
                  <a:lnTo>
                    <a:pt x="107251" y="50025"/>
                  </a:lnTo>
                  <a:lnTo>
                    <a:pt x="106349" y="50914"/>
                  </a:lnTo>
                  <a:lnTo>
                    <a:pt x="105029" y="51828"/>
                  </a:lnTo>
                  <a:lnTo>
                    <a:pt x="103644" y="52247"/>
                  </a:lnTo>
                  <a:lnTo>
                    <a:pt x="99136" y="52247"/>
                  </a:lnTo>
                  <a:lnTo>
                    <a:pt x="96913" y="51346"/>
                  </a:lnTo>
                  <a:lnTo>
                    <a:pt x="93306" y="47739"/>
                  </a:lnTo>
                  <a:lnTo>
                    <a:pt x="92405" y="45034"/>
                  </a:lnTo>
                  <a:lnTo>
                    <a:pt x="92405" y="41440"/>
                  </a:lnTo>
                  <a:lnTo>
                    <a:pt x="121246" y="41440"/>
                  </a:lnTo>
                  <a:lnTo>
                    <a:pt x="121246" y="34709"/>
                  </a:lnTo>
                  <a:lnTo>
                    <a:pt x="121246" y="32905"/>
                  </a:lnTo>
                  <a:close/>
                </a:path>
                <a:path w="217804" h="61594">
                  <a:moveTo>
                    <a:pt x="168122" y="32905"/>
                  </a:moveTo>
                  <a:lnTo>
                    <a:pt x="166319" y="26123"/>
                  </a:lnTo>
                  <a:lnTo>
                    <a:pt x="164693" y="24320"/>
                  </a:lnTo>
                  <a:lnTo>
                    <a:pt x="158623" y="17589"/>
                  </a:lnTo>
                  <a:lnTo>
                    <a:pt x="156400" y="16573"/>
                  </a:lnTo>
                  <a:lnTo>
                    <a:pt x="156400" y="31102"/>
                  </a:lnTo>
                  <a:lnTo>
                    <a:pt x="156400" y="34709"/>
                  </a:lnTo>
                  <a:lnTo>
                    <a:pt x="139280" y="34709"/>
                  </a:lnTo>
                  <a:lnTo>
                    <a:pt x="139280" y="31521"/>
                  </a:lnTo>
                  <a:lnTo>
                    <a:pt x="140182" y="28829"/>
                  </a:lnTo>
                  <a:lnTo>
                    <a:pt x="141503" y="27012"/>
                  </a:lnTo>
                  <a:lnTo>
                    <a:pt x="143306" y="25222"/>
                  </a:lnTo>
                  <a:lnTo>
                    <a:pt x="145110" y="24320"/>
                  </a:lnTo>
                  <a:lnTo>
                    <a:pt x="150088" y="24320"/>
                  </a:lnTo>
                  <a:lnTo>
                    <a:pt x="152311" y="25222"/>
                  </a:lnTo>
                  <a:lnTo>
                    <a:pt x="153695" y="27012"/>
                  </a:lnTo>
                  <a:lnTo>
                    <a:pt x="155498" y="28829"/>
                  </a:lnTo>
                  <a:lnTo>
                    <a:pt x="156400" y="31102"/>
                  </a:lnTo>
                  <a:lnTo>
                    <a:pt x="156400" y="16573"/>
                  </a:lnTo>
                  <a:lnTo>
                    <a:pt x="153695" y="15316"/>
                  </a:lnTo>
                  <a:lnTo>
                    <a:pt x="141503" y="15316"/>
                  </a:lnTo>
                  <a:lnTo>
                    <a:pt x="136575" y="17589"/>
                  </a:lnTo>
                  <a:lnTo>
                    <a:pt x="132969" y="21615"/>
                  </a:lnTo>
                  <a:lnTo>
                    <a:pt x="128879" y="25704"/>
                  </a:lnTo>
                  <a:lnTo>
                    <a:pt x="127203" y="31102"/>
                  </a:lnTo>
                  <a:lnTo>
                    <a:pt x="127190" y="45034"/>
                  </a:lnTo>
                  <a:lnTo>
                    <a:pt x="128460" y="49542"/>
                  </a:lnTo>
                  <a:lnTo>
                    <a:pt x="131584" y="53619"/>
                  </a:lnTo>
                  <a:lnTo>
                    <a:pt x="135191" y="58547"/>
                  </a:lnTo>
                  <a:lnTo>
                    <a:pt x="140601" y="61252"/>
                  </a:lnTo>
                  <a:lnTo>
                    <a:pt x="153225" y="61252"/>
                  </a:lnTo>
                  <a:lnTo>
                    <a:pt x="157302" y="59931"/>
                  </a:lnTo>
                  <a:lnTo>
                    <a:pt x="160426" y="57645"/>
                  </a:lnTo>
                  <a:lnTo>
                    <a:pt x="163614" y="55422"/>
                  </a:lnTo>
                  <a:lnTo>
                    <a:pt x="165836" y="52247"/>
                  </a:lnTo>
                  <a:lnTo>
                    <a:pt x="167220" y="48221"/>
                  </a:lnTo>
                  <a:lnTo>
                    <a:pt x="155917" y="46418"/>
                  </a:lnTo>
                  <a:lnTo>
                    <a:pt x="154114" y="50025"/>
                  </a:lnTo>
                  <a:lnTo>
                    <a:pt x="152793" y="50914"/>
                  </a:lnTo>
                  <a:lnTo>
                    <a:pt x="151892" y="51828"/>
                  </a:lnTo>
                  <a:lnTo>
                    <a:pt x="150088" y="52247"/>
                  </a:lnTo>
                  <a:lnTo>
                    <a:pt x="145592" y="52247"/>
                  </a:lnTo>
                  <a:lnTo>
                    <a:pt x="143789" y="51346"/>
                  </a:lnTo>
                  <a:lnTo>
                    <a:pt x="140182" y="47739"/>
                  </a:lnTo>
                  <a:lnTo>
                    <a:pt x="139280" y="45034"/>
                  </a:lnTo>
                  <a:lnTo>
                    <a:pt x="138798" y="41440"/>
                  </a:lnTo>
                  <a:lnTo>
                    <a:pt x="168122" y="41440"/>
                  </a:lnTo>
                  <a:lnTo>
                    <a:pt x="168122" y="34709"/>
                  </a:lnTo>
                  <a:lnTo>
                    <a:pt x="168122" y="32905"/>
                  </a:lnTo>
                  <a:close/>
                </a:path>
                <a:path w="217804" h="61594">
                  <a:moveTo>
                    <a:pt x="217208" y="59931"/>
                  </a:moveTo>
                  <a:lnTo>
                    <a:pt x="201472" y="32423"/>
                  </a:lnTo>
                  <a:lnTo>
                    <a:pt x="216306" y="16687"/>
                  </a:lnTo>
                  <a:lnTo>
                    <a:pt x="201891" y="16687"/>
                  </a:lnTo>
                  <a:lnTo>
                    <a:pt x="188366" y="32004"/>
                  </a:lnTo>
                  <a:lnTo>
                    <a:pt x="188366" y="0"/>
                  </a:lnTo>
                  <a:lnTo>
                    <a:pt x="176657" y="0"/>
                  </a:lnTo>
                  <a:lnTo>
                    <a:pt x="176657" y="59931"/>
                  </a:lnTo>
                  <a:lnTo>
                    <a:pt x="188366" y="59931"/>
                  </a:lnTo>
                  <a:lnTo>
                    <a:pt x="188366" y="45935"/>
                  </a:lnTo>
                  <a:lnTo>
                    <a:pt x="193776" y="40538"/>
                  </a:lnTo>
                  <a:lnTo>
                    <a:pt x="204597" y="59931"/>
                  </a:lnTo>
                  <a:lnTo>
                    <a:pt x="217208" y="599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33969" y="1223213"/>
              <a:ext cx="112242" cy="7885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68796" y="468096"/>
              <a:ext cx="1600245" cy="914628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8014754" y="1471066"/>
            <a:ext cx="365760" cy="418465"/>
            <a:chOff x="8014754" y="1471066"/>
            <a:chExt cx="365760" cy="418465"/>
          </a:xfrm>
        </p:grpSpPr>
        <p:sp>
          <p:nvSpPr>
            <p:cNvPr id="60" name="object 60"/>
            <p:cNvSpPr/>
            <p:nvPr/>
          </p:nvSpPr>
          <p:spPr>
            <a:xfrm>
              <a:off x="8014754" y="1523796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59" h="365760">
                  <a:moveTo>
                    <a:pt x="293408" y="0"/>
                  </a:moveTo>
                  <a:lnTo>
                    <a:pt x="72110" y="0"/>
                  </a:lnTo>
                  <a:lnTo>
                    <a:pt x="44110" y="5685"/>
                  </a:lnTo>
                  <a:lnTo>
                    <a:pt x="21182" y="21166"/>
                  </a:lnTo>
                  <a:lnTo>
                    <a:pt x="5689" y="44078"/>
                  </a:lnTo>
                  <a:lnTo>
                    <a:pt x="0" y="72059"/>
                  </a:lnTo>
                  <a:lnTo>
                    <a:pt x="0" y="293306"/>
                  </a:lnTo>
                  <a:lnTo>
                    <a:pt x="5689" y="321304"/>
                  </a:lnTo>
                  <a:lnTo>
                    <a:pt x="21182" y="344228"/>
                  </a:lnTo>
                  <a:lnTo>
                    <a:pt x="44110" y="359716"/>
                  </a:lnTo>
                  <a:lnTo>
                    <a:pt x="72110" y="365404"/>
                  </a:lnTo>
                  <a:lnTo>
                    <a:pt x="293408" y="365404"/>
                  </a:lnTo>
                  <a:lnTo>
                    <a:pt x="321415" y="359716"/>
                  </a:lnTo>
                  <a:lnTo>
                    <a:pt x="344362" y="344228"/>
                  </a:lnTo>
                  <a:lnTo>
                    <a:pt x="359871" y="321304"/>
                  </a:lnTo>
                  <a:lnTo>
                    <a:pt x="365569" y="293306"/>
                  </a:lnTo>
                  <a:lnTo>
                    <a:pt x="365569" y="72059"/>
                  </a:lnTo>
                  <a:lnTo>
                    <a:pt x="359871" y="44078"/>
                  </a:lnTo>
                  <a:lnTo>
                    <a:pt x="344362" y="21166"/>
                  </a:lnTo>
                  <a:lnTo>
                    <a:pt x="321415" y="5685"/>
                  </a:lnTo>
                  <a:lnTo>
                    <a:pt x="293408" y="0"/>
                  </a:lnTo>
                  <a:close/>
                </a:path>
              </a:pathLst>
            </a:custGeom>
            <a:solidFill>
              <a:srgbClr val="F6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111198" y="1471066"/>
              <a:ext cx="172720" cy="100965"/>
            </a:xfrm>
            <a:custGeom>
              <a:avLst/>
              <a:gdLst/>
              <a:ahLst/>
              <a:cxnLst/>
              <a:rect l="l" t="t" r="r" b="b"/>
              <a:pathLst>
                <a:path w="172720" h="100965">
                  <a:moveTo>
                    <a:pt x="36106" y="82461"/>
                  </a:moveTo>
                  <a:lnTo>
                    <a:pt x="36093" y="18008"/>
                  </a:lnTo>
                  <a:lnTo>
                    <a:pt x="18021" y="0"/>
                  </a:lnTo>
                  <a:lnTo>
                    <a:pt x="11023" y="1422"/>
                  </a:lnTo>
                  <a:lnTo>
                    <a:pt x="5295" y="5295"/>
                  </a:lnTo>
                  <a:lnTo>
                    <a:pt x="1422" y="11023"/>
                  </a:lnTo>
                  <a:lnTo>
                    <a:pt x="0" y="18008"/>
                  </a:lnTo>
                  <a:lnTo>
                    <a:pt x="0" y="82461"/>
                  </a:lnTo>
                  <a:lnTo>
                    <a:pt x="1422" y="89458"/>
                  </a:lnTo>
                  <a:lnTo>
                    <a:pt x="5295" y="95186"/>
                  </a:lnTo>
                  <a:lnTo>
                    <a:pt x="11023" y="99060"/>
                  </a:lnTo>
                  <a:lnTo>
                    <a:pt x="18021" y="100469"/>
                  </a:lnTo>
                  <a:lnTo>
                    <a:pt x="25019" y="99060"/>
                  </a:lnTo>
                  <a:lnTo>
                    <a:pt x="30772" y="95186"/>
                  </a:lnTo>
                  <a:lnTo>
                    <a:pt x="34671" y="89458"/>
                  </a:lnTo>
                  <a:lnTo>
                    <a:pt x="36106" y="82461"/>
                  </a:lnTo>
                  <a:close/>
                </a:path>
                <a:path w="172720" h="100965">
                  <a:moveTo>
                    <a:pt x="104127" y="82461"/>
                  </a:moveTo>
                  <a:lnTo>
                    <a:pt x="104114" y="18008"/>
                  </a:lnTo>
                  <a:lnTo>
                    <a:pt x="86106" y="0"/>
                  </a:lnTo>
                  <a:lnTo>
                    <a:pt x="79095" y="1422"/>
                  </a:lnTo>
                  <a:lnTo>
                    <a:pt x="73367" y="5295"/>
                  </a:lnTo>
                  <a:lnTo>
                    <a:pt x="69494" y="11023"/>
                  </a:lnTo>
                  <a:lnTo>
                    <a:pt x="68084" y="18008"/>
                  </a:lnTo>
                  <a:lnTo>
                    <a:pt x="68084" y="82461"/>
                  </a:lnTo>
                  <a:lnTo>
                    <a:pt x="69494" y="89458"/>
                  </a:lnTo>
                  <a:lnTo>
                    <a:pt x="73367" y="95186"/>
                  </a:lnTo>
                  <a:lnTo>
                    <a:pt x="79095" y="99060"/>
                  </a:lnTo>
                  <a:lnTo>
                    <a:pt x="86106" y="100469"/>
                  </a:lnTo>
                  <a:lnTo>
                    <a:pt x="93103" y="99060"/>
                  </a:lnTo>
                  <a:lnTo>
                    <a:pt x="98831" y="95186"/>
                  </a:lnTo>
                  <a:lnTo>
                    <a:pt x="102704" y="89458"/>
                  </a:lnTo>
                  <a:lnTo>
                    <a:pt x="104127" y="82461"/>
                  </a:lnTo>
                  <a:close/>
                </a:path>
                <a:path w="172720" h="100965">
                  <a:moveTo>
                    <a:pt x="172212" y="8102"/>
                  </a:moveTo>
                  <a:lnTo>
                    <a:pt x="164096" y="0"/>
                  </a:lnTo>
                  <a:lnTo>
                    <a:pt x="154597" y="0"/>
                  </a:lnTo>
                  <a:lnTo>
                    <a:pt x="147599" y="1422"/>
                  </a:lnTo>
                  <a:lnTo>
                    <a:pt x="141871" y="5295"/>
                  </a:lnTo>
                  <a:lnTo>
                    <a:pt x="137998" y="11023"/>
                  </a:lnTo>
                  <a:lnTo>
                    <a:pt x="136575" y="18008"/>
                  </a:lnTo>
                  <a:lnTo>
                    <a:pt x="136575" y="82461"/>
                  </a:lnTo>
                  <a:lnTo>
                    <a:pt x="137998" y="89458"/>
                  </a:lnTo>
                  <a:lnTo>
                    <a:pt x="141871" y="95186"/>
                  </a:lnTo>
                  <a:lnTo>
                    <a:pt x="147599" y="99060"/>
                  </a:lnTo>
                  <a:lnTo>
                    <a:pt x="154609" y="100469"/>
                  </a:lnTo>
                  <a:lnTo>
                    <a:pt x="164096" y="100469"/>
                  </a:lnTo>
                  <a:lnTo>
                    <a:pt x="172212" y="92367"/>
                  </a:lnTo>
                  <a:lnTo>
                    <a:pt x="172212" y="8102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85543" y="1638680"/>
              <a:ext cx="229412" cy="79298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8090471" y="1740953"/>
              <a:ext cx="217804" cy="60960"/>
            </a:xfrm>
            <a:custGeom>
              <a:avLst/>
              <a:gdLst/>
              <a:ahLst/>
              <a:cxnLst/>
              <a:rect l="l" t="t" r="r" b="b"/>
              <a:pathLst>
                <a:path w="217804" h="60960">
                  <a:moveTo>
                    <a:pt x="79375" y="0"/>
                  </a:moveTo>
                  <a:lnTo>
                    <a:pt x="67170" y="0"/>
                  </a:lnTo>
                  <a:lnTo>
                    <a:pt x="57734" y="41910"/>
                  </a:lnTo>
                  <a:lnTo>
                    <a:pt x="47345" y="0"/>
                  </a:lnTo>
                  <a:lnTo>
                    <a:pt x="32931" y="0"/>
                  </a:lnTo>
                  <a:lnTo>
                    <a:pt x="21628" y="41008"/>
                  </a:lnTo>
                  <a:lnTo>
                    <a:pt x="12611" y="0"/>
                  </a:lnTo>
                  <a:lnTo>
                    <a:pt x="0" y="0"/>
                  </a:lnTo>
                  <a:lnTo>
                    <a:pt x="14414" y="59931"/>
                  </a:lnTo>
                  <a:lnTo>
                    <a:pt x="27940" y="59931"/>
                  </a:lnTo>
                  <a:lnTo>
                    <a:pt x="39649" y="14871"/>
                  </a:lnTo>
                  <a:lnTo>
                    <a:pt x="51854" y="59931"/>
                  </a:lnTo>
                  <a:lnTo>
                    <a:pt x="64465" y="59931"/>
                  </a:lnTo>
                  <a:lnTo>
                    <a:pt x="79375" y="0"/>
                  </a:lnTo>
                  <a:close/>
                </a:path>
                <a:path w="217804" h="60960">
                  <a:moveTo>
                    <a:pt x="121259" y="32893"/>
                  </a:moveTo>
                  <a:lnTo>
                    <a:pt x="119443" y="26136"/>
                  </a:lnTo>
                  <a:lnTo>
                    <a:pt x="117843" y="24333"/>
                  </a:lnTo>
                  <a:lnTo>
                    <a:pt x="115849" y="22085"/>
                  </a:lnTo>
                  <a:lnTo>
                    <a:pt x="112242" y="17564"/>
                  </a:lnTo>
                  <a:lnTo>
                    <a:pt x="109537" y="16446"/>
                  </a:lnTo>
                  <a:lnTo>
                    <a:pt x="109537" y="31089"/>
                  </a:lnTo>
                  <a:lnTo>
                    <a:pt x="109537" y="34696"/>
                  </a:lnTo>
                  <a:lnTo>
                    <a:pt x="92405" y="34696"/>
                  </a:lnTo>
                  <a:lnTo>
                    <a:pt x="92405" y="31534"/>
                  </a:lnTo>
                  <a:lnTo>
                    <a:pt x="93319" y="28841"/>
                  </a:lnTo>
                  <a:lnTo>
                    <a:pt x="95110" y="27038"/>
                  </a:lnTo>
                  <a:lnTo>
                    <a:pt x="96494" y="25234"/>
                  </a:lnTo>
                  <a:lnTo>
                    <a:pt x="98717" y="24333"/>
                  </a:lnTo>
                  <a:lnTo>
                    <a:pt x="103708" y="24333"/>
                  </a:lnTo>
                  <a:lnTo>
                    <a:pt x="105511" y="25234"/>
                  </a:lnTo>
                  <a:lnTo>
                    <a:pt x="108635" y="28384"/>
                  </a:lnTo>
                  <a:lnTo>
                    <a:pt x="109537" y="31089"/>
                  </a:lnTo>
                  <a:lnTo>
                    <a:pt x="109537" y="16446"/>
                  </a:lnTo>
                  <a:lnTo>
                    <a:pt x="106832" y="15316"/>
                  </a:lnTo>
                  <a:lnTo>
                    <a:pt x="94691" y="15316"/>
                  </a:lnTo>
                  <a:lnTo>
                    <a:pt x="89712" y="17564"/>
                  </a:lnTo>
                  <a:lnTo>
                    <a:pt x="82499" y="25679"/>
                  </a:lnTo>
                  <a:lnTo>
                    <a:pt x="80276" y="31534"/>
                  </a:lnTo>
                  <a:lnTo>
                    <a:pt x="80276" y="44602"/>
                  </a:lnTo>
                  <a:lnTo>
                    <a:pt x="82080" y="49568"/>
                  </a:lnTo>
                  <a:lnTo>
                    <a:pt x="84785" y="53619"/>
                  </a:lnTo>
                  <a:lnTo>
                    <a:pt x="88379" y="58572"/>
                  </a:lnTo>
                  <a:lnTo>
                    <a:pt x="94208" y="60833"/>
                  </a:lnTo>
                  <a:lnTo>
                    <a:pt x="106413" y="60833"/>
                  </a:lnTo>
                  <a:lnTo>
                    <a:pt x="120827" y="48221"/>
                  </a:lnTo>
                  <a:lnTo>
                    <a:pt x="109118" y="45961"/>
                  </a:lnTo>
                  <a:lnTo>
                    <a:pt x="108635" y="48221"/>
                  </a:lnTo>
                  <a:lnTo>
                    <a:pt x="107734" y="50012"/>
                  </a:lnTo>
                  <a:lnTo>
                    <a:pt x="106413" y="50927"/>
                  </a:lnTo>
                  <a:lnTo>
                    <a:pt x="105029" y="51816"/>
                  </a:lnTo>
                  <a:lnTo>
                    <a:pt x="103708" y="52273"/>
                  </a:lnTo>
                  <a:lnTo>
                    <a:pt x="99199" y="52273"/>
                  </a:lnTo>
                  <a:lnTo>
                    <a:pt x="96913" y="51371"/>
                  </a:lnTo>
                  <a:lnTo>
                    <a:pt x="93319" y="47764"/>
                  </a:lnTo>
                  <a:lnTo>
                    <a:pt x="92405" y="45059"/>
                  </a:lnTo>
                  <a:lnTo>
                    <a:pt x="92405" y="41452"/>
                  </a:lnTo>
                  <a:lnTo>
                    <a:pt x="121259" y="41452"/>
                  </a:lnTo>
                  <a:lnTo>
                    <a:pt x="121259" y="34696"/>
                  </a:lnTo>
                  <a:lnTo>
                    <a:pt x="121259" y="32893"/>
                  </a:lnTo>
                  <a:close/>
                </a:path>
                <a:path w="217804" h="60960">
                  <a:moveTo>
                    <a:pt x="168122" y="32893"/>
                  </a:moveTo>
                  <a:lnTo>
                    <a:pt x="166319" y="26136"/>
                  </a:lnTo>
                  <a:lnTo>
                    <a:pt x="164706" y="24333"/>
                  </a:lnTo>
                  <a:lnTo>
                    <a:pt x="158686" y="17564"/>
                  </a:lnTo>
                  <a:lnTo>
                    <a:pt x="156400" y="16535"/>
                  </a:lnTo>
                  <a:lnTo>
                    <a:pt x="156400" y="31089"/>
                  </a:lnTo>
                  <a:lnTo>
                    <a:pt x="156400" y="34696"/>
                  </a:lnTo>
                  <a:lnTo>
                    <a:pt x="139280" y="34696"/>
                  </a:lnTo>
                  <a:lnTo>
                    <a:pt x="139280" y="31534"/>
                  </a:lnTo>
                  <a:lnTo>
                    <a:pt x="140182" y="28841"/>
                  </a:lnTo>
                  <a:lnTo>
                    <a:pt x="141566" y="27038"/>
                  </a:lnTo>
                  <a:lnTo>
                    <a:pt x="143370" y="25234"/>
                  </a:lnTo>
                  <a:lnTo>
                    <a:pt x="145592" y="24333"/>
                  </a:lnTo>
                  <a:lnTo>
                    <a:pt x="150088" y="24333"/>
                  </a:lnTo>
                  <a:lnTo>
                    <a:pt x="152374" y="25234"/>
                  </a:lnTo>
                  <a:lnTo>
                    <a:pt x="155498" y="28384"/>
                  </a:lnTo>
                  <a:lnTo>
                    <a:pt x="156400" y="31089"/>
                  </a:lnTo>
                  <a:lnTo>
                    <a:pt x="156400" y="16535"/>
                  </a:lnTo>
                  <a:lnTo>
                    <a:pt x="153695" y="15316"/>
                  </a:lnTo>
                  <a:lnTo>
                    <a:pt x="141566" y="15316"/>
                  </a:lnTo>
                  <a:lnTo>
                    <a:pt x="136575" y="17564"/>
                  </a:lnTo>
                  <a:lnTo>
                    <a:pt x="129362" y="25679"/>
                  </a:lnTo>
                  <a:lnTo>
                    <a:pt x="127139" y="31534"/>
                  </a:lnTo>
                  <a:lnTo>
                    <a:pt x="127139" y="44602"/>
                  </a:lnTo>
                  <a:lnTo>
                    <a:pt x="128943" y="49568"/>
                  </a:lnTo>
                  <a:lnTo>
                    <a:pt x="131648" y="53619"/>
                  </a:lnTo>
                  <a:lnTo>
                    <a:pt x="135255" y="58572"/>
                  </a:lnTo>
                  <a:lnTo>
                    <a:pt x="140665" y="60833"/>
                  </a:lnTo>
                  <a:lnTo>
                    <a:pt x="153276" y="60833"/>
                  </a:lnTo>
                  <a:lnTo>
                    <a:pt x="167220" y="48221"/>
                  </a:lnTo>
                  <a:lnTo>
                    <a:pt x="155981" y="45961"/>
                  </a:lnTo>
                  <a:lnTo>
                    <a:pt x="155079" y="48221"/>
                  </a:lnTo>
                  <a:lnTo>
                    <a:pt x="154178" y="50012"/>
                  </a:lnTo>
                  <a:lnTo>
                    <a:pt x="153276" y="50927"/>
                  </a:lnTo>
                  <a:lnTo>
                    <a:pt x="151892" y="51816"/>
                  </a:lnTo>
                  <a:lnTo>
                    <a:pt x="150571" y="52273"/>
                  </a:lnTo>
                  <a:lnTo>
                    <a:pt x="146062" y="52273"/>
                  </a:lnTo>
                  <a:lnTo>
                    <a:pt x="143789" y="51371"/>
                  </a:lnTo>
                  <a:lnTo>
                    <a:pt x="140182" y="47764"/>
                  </a:lnTo>
                  <a:lnTo>
                    <a:pt x="139280" y="45059"/>
                  </a:lnTo>
                  <a:lnTo>
                    <a:pt x="139280" y="41452"/>
                  </a:lnTo>
                  <a:lnTo>
                    <a:pt x="168122" y="41452"/>
                  </a:lnTo>
                  <a:lnTo>
                    <a:pt x="168122" y="34696"/>
                  </a:lnTo>
                  <a:lnTo>
                    <a:pt x="168122" y="32893"/>
                  </a:lnTo>
                  <a:close/>
                </a:path>
                <a:path w="217804" h="60960">
                  <a:moveTo>
                    <a:pt x="217271" y="59931"/>
                  </a:moveTo>
                  <a:lnTo>
                    <a:pt x="201472" y="32435"/>
                  </a:lnTo>
                  <a:lnTo>
                    <a:pt x="216369" y="16217"/>
                  </a:lnTo>
                  <a:lnTo>
                    <a:pt x="201942" y="16217"/>
                  </a:lnTo>
                  <a:lnTo>
                    <a:pt x="188429" y="31991"/>
                  </a:lnTo>
                  <a:lnTo>
                    <a:pt x="188429" y="0"/>
                  </a:lnTo>
                  <a:lnTo>
                    <a:pt x="177139" y="0"/>
                  </a:lnTo>
                  <a:lnTo>
                    <a:pt x="177139" y="59931"/>
                  </a:lnTo>
                  <a:lnTo>
                    <a:pt x="188429" y="59931"/>
                  </a:lnTo>
                  <a:lnTo>
                    <a:pt x="188429" y="45961"/>
                  </a:lnTo>
                  <a:lnTo>
                    <a:pt x="193840" y="40551"/>
                  </a:lnTo>
                  <a:lnTo>
                    <a:pt x="205079" y="59931"/>
                  </a:lnTo>
                  <a:lnTo>
                    <a:pt x="217271" y="599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8429002" y="1484579"/>
            <a:ext cx="365760" cy="417830"/>
            <a:chOff x="8429002" y="1484579"/>
            <a:chExt cx="365760" cy="417830"/>
          </a:xfrm>
        </p:grpSpPr>
        <p:sp>
          <p:nvSpPr>
            <p:cNvPr id="65" name="object 65"/>
            <p:cNvSpPr/>
            <p:nvPr/>
          </p:nvSpPr>
          <p:spPr>
            <a:xfrm>
              <a:off x="8429002" y="1536826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59" h="365760">
                  <a:moveTo>
                    <a:pt x="293408" y="0"/>
                  </a:moveTo>
                  <a:lnTo>
                    <a:pt x="72110" y="0"/>
                  </a:lnTo>
                  <a:lnTo>
                    <a:pt x="44110" y="5686"/>
                  </a:lnTo>
                  <a:lnTo>
                    <a:pt x="21182" y="21174"/>
                  </a:lnTo>
                  <a:lnTo>
                    <a:pt x="5689" y="44105"/>
                  </a:lnTo>
                  <a:lnTo>
                    <a:pt x="0" y="72123"/>
                  </a:lnTo>
                  <a:lnTo>
                    <a:pt x="0" y="293344"/>
                  </a:lnTo>
                  <a:lnTo>
                    <a:pt x="5689" y="321336"/>
                  </a:lnTo>
                  <a:lnTo>
                    <a:pt x="21182" y="344262"/>
                  </a:lnTo>
                  <a:lnTo>
                    <a:pt x="44110" y="359752"/>
                  </a:lnTo>
                  <a:lnTo>
                    <a:pt x="72110" y="365442"/>
                  </a:lnTo>
                  <a:lnTo>
                    <a:pt x="293408" y="365442"/>
                  </a:lnTo>
                  <a:lnTo>
                    <a:pt x="321405" y="359752"/>
                  </a:lnTo>
                  <a:lnTo>
                    <a:pt x="344330" y="344262"/>
                  </a:lnTo>
                  <a:lnTo>
                    <a:pt x="359818" y="321336"/>
                  </a:lnTo>
                  <a:lnTo>
                    <a:pt x="365506" y="293344"/>
                  </a:lnTo>
                  <a:lnTo>
                    <a:pt x="365506" y="72123"/>
                  </a:lnTo>
                  <a:lnTo>
                    <a:pt x="359818" y="44105"/>
                  </a:lnTo>
                  <a:lnTo>
                    <a:pt x="344330" y="21174"/>
                  </a:lnTo>
                  <a:lnTo>
                    <a:pt x="321405" y="5686"/>
                  </a:lnTo>
                  <a:lnTo>
                    <a:pt x="293408" y="0"/>
                  </a:lnTo>
                  <a:close/>
                </a:path>
              </a:pathLst>
            </a:custGeom>
            <a:solidFill>
              <a:srgbClr val="BD1E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491613" y="1484579"/>
              <a:ext cx="252095" cy="100965"/>
            </a:xfrm>
            <a:custGeom>
              <a:avLst/>
              <a:gdLst/>
              <a:ahLst/>
              <a:cxnLst/>
              <a:rect l="l" t="t" r="r" b="b"/>
              <a:pathLst>
                <a:path w="252095" h="100965">
                  <a:moveTo>
                    <a:pt x="35623" y="18008"/>
                  </a:moveTo>
                  <a:lnTo>
                    <a:pt x="34201" y="11023"/>
                  </a:lnTo>
                  <a:lnTo>
                    <a:pt x="30327" y="5295"/>
                  </a:lnTo>
                  <a:lnTo>
                    <a:pt x="24599" y="1422"/>
                  </a:lnTo>
                  <a:lnTo>
                    <a:pt x="17602" y="0"/>
                  </a:lnTo>
                  <a:lnTo>
                    <a:pt x="7683" y="0"/>
                  </a:lnTo>
                  <a:lnTo>
                    <a:pt x="0" y="8102"/>
                  </a:lnTo>
                  <a:lnTo>
                    <a:pt x="0" y="92367"/>
                  </a:lnTo>
                  <a:lnTo>
                    <a:pt x="7683" y="100469"/>
                  </a:lnTo>
                  <a:lnTo>
                    <a:pt x="17602" y="100469"/>
                  </a:lnTo>
                  <a:lnTo>
                    <a:pt x="24599" y="99060"/>
                  </a:lnTo>
                  <a:lnTo>
                    <a:pt x="30327" y="95186"/>
                  </a:lnTo>
                  <a:lnTo>
                    <a:pt x="34201" y="89458"/>
                  </a:lnTo>
                  <a:lnTo>
                    <a:pt x="35623" y="82448"/>
                  </a:lnTo>
                  <a:lnTo>
                    <a:pt x="35623" y="18008"/>
                  </a:lnTo>
                  <a:close/>
                </a:path>
                <a:path w="252095" h="100965">
                  <a:moveTo>
                    <a:pt x="104127" y="18008"/>
                  </a:moveTo>
                  <a:lnTo>
                    <a:pt x="102692" y="11023"/>
                  </a:lnTo>
                  <a:lnTo>
                    <a:pt x="98831" y="5295"/>
                  </a:lnTo>
                  <a:lnTo>
                    <a:pt x="93091" y="1422"/>
                  </a:lnTo>
                  <a:lnTo>
                    <a:pt x="86106" y="0"/>
                  </a:lnTo>
                  <a:lnTo>
                    <a:pt x="79095" y="1422"/>
                  </a:lnTo>
                  <a:lnTo>
                    <a:pt x="73367" y="5295"/>
                  </a:lnTo>
                  <a:lnTo>
                    <a:pt x="69494" y="11023"/>
                  </a:lnTo>
                  <a:lnTo>
                    <a:pt x="68072" y="18008"/>
                  </a:lnTo>
                  <a:lnTo>
                    <a:pt x="68072" y="82448"/>
                  </a:lnTo>
                  <a:lnTo>
                    <a:pt x="69494" y="89458"/>
                  </a:lnTo>
                  <a:lnTo>
                    <a:pt x="73367" y="95186"/>
                  </a:lnTo>
                  <a:lnTo>
                    <a:pt x="79095" y="99060"/>
                  </a:lnTo>
                  <a:lnTo>
                    <a:pt x="86106" y="100469"/>
                  </a:lnTo>
                  <a:lnTo>
                    <a:pt x="93091" y="99060"/>
                  </a:lnTo>
                  <a:lnTo>
                    <a:pt x="98818" y="95186"/>
                  </a:lnTo>
                  <a:lnTo>
                    <a:pt x="102692" y="89458"/>
                  </a:lnTo>
                  <a:lnTo>
                    <a:pt x="104127" y="82448"/>
                  </a:lnTo>
                  <a:lnTo>
                    <a:pt x="104127" y="18008"/>
                  </a:lnTo>
                  <a:close/>
                </a:path>
                <a:path w="252095" h="100965">
                  <a:moveTo>
                    <a:pt x="183438" y="18008"/>
                  </a:moveTo>
                  <a:lnTo>
                    <a:pt x="182016" y="11023"/>
                  </a:lnTo>
                  <a:lnTo>
                    <a:pt x="178142" y="5295"/>
                  </a:lnTo>
                  <a:lnTo>
                    <a:pt x="172415" y="1422"/>
                  </a:lnTo>
                  <a:lnTo>
                    <a:pt x="165417" y="0"/>
                  </a:lnTo>
                  <a:lnTo>
                    <a:pt x="158407" y="1422"/>
                  </a:lnTo>
                  <a:lnTo>
                    <a:pt x="152679" y="5295"/>
                  </a:lnTo>
                  <a:lnTo>
                    <a:pt x="148805" y="11023"/>
                  </a:lnTo>
                  <a:lnTo>
                    <a:pt x="147396" y="18008"/>
                  </a:lnTo>
                  <a:lnTo>
                    <a:pt x="147396" y="82448"/>
                  </a:lnTo>
                  <a:lnTo>
                    <a:pt x="148805" y="89458"/>
                  </a:lnTo>
                  <a:lnTo>
                    <a:pt x="152679" y="95186"/>
                  </a:lnTo>
                  <a:lnTo>
                    <a:pt x="158407" y="99060"/>
                  </a:lnTo>
                  <a:lnTo>
                    <a:pt x="165417" y="100469"/>
                  </a:lnTo>
                  <a:lnTo>
                    <a:pt x="172415" y="99060"/>
                  </a:lnTo>
                  <a:lnTo>
                    <a:pt x="178142" y="95186"/>
                  </a:lnTo>
                  <a:lnTo>
                    <a:pt x="182016" y="89458"/>
                  </a:lnTo>
                  <a:lnTo>
                    <a:pt x="183438" y="82448"/>
                  </a:lnTo>
                  <a:lnTo>
                    <a:pt x="183438" y="18008"/>
                  </a:lnTo>
                  <a:close/>
                </a:path>
                <a:path w="252095" h="100965">
                  <a:moveTo>
                    <a:pt x="251523" y="8102"/>
                  </a:moveTo>
                  <a:lnTo>
                    <a:pt x="243408" y="0"/>
                  </a:lnTo>
                  <a:lnTo>
                    <a:pt x="233921" y="0"/>
                  </a:lnTo>
                  <a:lnTo>
                    <a:pt x="226910" y="1422"/>
                  </a:lnTo>
                  <a:lnTo>
                    <a:pt x="221183" y="5295"/>
                  </a:lnTo>
                  <a:lnTo>
                    <a:pt x="217309" y="11023"/>
                  </a:lnTo>
                  <a:lnTo>
                    <a:pt x="215887" y="18008"/>
                  </a:lnTo>
                  <a:lnTo>
                    <a:pt x="215887" y="82448"/>
                  </a:lnTo>
                  <a:lnTo>
                    <a:pt x="217309" y="89458"/>
                  </a:lnTo>
                  <a:lnTo>
                    <a:pt x="221183" y="95186"/>
                  </a:lnTo>
                  <a:lnTo>
                    <a:pt x="226910" y="99060"/>
                  </a:lnTo>
                  <a:lnTo>
                    <a:pt x="233921" y="100469"/>
                  </a:lnTo>
                  <a:lnTo>
                    <a:pt x="243408" y="100469"/>
                  </a:lnTo>
                  <a:lnTo>
                    <a:pt x="251523" y="92367"/>
                  </a:lnTo>
                  <a:lnTo>
                    <a:pt x="251523" y="8102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506942" y="1640001"/>
              <a:ext cx="213360" cy="161925"/>
            </a:xfrm>
            <a:custGeom>
              <a:avLst/>
              <a:gdLst/>
              <a:ahLst/>
              <a:cxnLst/>
              <a:rect l="l" t="t" r="r" b="b"/>
              <a:pathLst>
                <a:path w="213359" h="161925">
                  <a:moveTo>
                    <a:pt x="45961" y="150964"/>
                  </a:moveTo>
                  <a:lnTo>
                    <a:pt x="12192" y="150964"/>
                  </a:lnTo>
                  <a:lnTo>
                    <a:pt x="12192" y="134289"/>
                  </a:lnTo>
                  <a:lnTo>
                    <a:pt x="42354" y="134289"/>
                  </a:lnTo>
                  <a:lnTo>
                    <a:pt x="42354" y="124383"/>
                  </a:lnTo>
                  <a:lnTo>
                    <a:pt x="12192" y="124383"/>
                  </a:lnTo>
                  <a:lnTo>
                    <a:pt x="12192" y="110871"/>
                  </a:lnTo>
                  <a:lnTo>
                    <a:pt x="44640" y="110871"/>
                  </a:lnTo>
                  <a:lnTo>
                    <a:pt x="44640" y="100952"/>
                  </a:lnTo>
                  <a:lnTo>
                    <a:pt x="0" y="100952"/>
                  </a:lnTo>
                  <a:lnTo>
                    <a:pt x="0" y="160883"/>
                  </a:lnTo>
                  <a:lnTo>
                    <a:pt x="45961" y="160883"/>
                  </a:lnTo>
                  <a:lnTo>
                    <a:pt x="45961" y="150964"/>
                  </a:lnTo>
                  <a:close/>
                </a:path>
                <a:path w="213359" h="161925">
                  <a:moveTo>
                    <a:pt x="55448" y="0"/>
                  </a:moveTo>
                  <a:lnTo>
                    <a:pt x="14414" y="0"/>
                  </a:lnTo>
                  <a:lnTo>
                    <a:pt x="14414" y="59944"/>
                  </a:lnTo>
                  <a:lnTo>
                    <a:pt x="26606" y="59944"/>
                  </a:lnTo>
                  <a:lnTo>
                    <a:pt x="26606" y="34290"/>
                  </a:lnTo>
                  <a:lnTo>
                    <a:pt x="51358" y="34290"/>
                  </a:lnTo>
                  <a:lnTo>
                    <a:pt x="51358" y="24384"/>
                  </a:lnTo>
                  <a:lnTo>
                    <a:pt x="26606" y="24384"/>
                  </a:lnTo>
                  <a:lnTo>
                    <a:pt x="26606" y="9906"/>
                  </a:lnTo>
                  <a:lnTo>
                    <a:pt x="55448" y="9906"/>
                  </a:lnTo>
                  <a:lnTo>
                    <a:pt x="55448" y="0"/>
                  </a:lnTo>
                  <a:close/>
                </a:path>
                <a:path w="213359" h="161925">
                  <a:moveTo>
                    <a:pt x="77076" y="16217"/>
                  </a:moveTo>
                  <a:lnTo>
                    <a:pt x="65366" y="16217"/>
                  </a:lnTo>
                  <a:lnTo>
                    <a:pt x="65366" y="59944"/>
                  </a:lnTo>
                  <a:lnTo>
                    <a:pt x="77076" y="59944"/>
                  </a:lnTo>
                  <a:lnTo>
                    <a:pt x="77076" y="16217"/>
                  </a:lnTo>
                  <a:close/>
                </a:path>
                <a:path w="213359" h="161925">
                  <a:moveTo>
                    <a:pt x="77076" y="0"/>
                  </a:moveTo>
                  <a:lnTo>
                    <a:pt x="65366" y="0"/>
                  </a:lnTo>
                  <a:lnTo>
                    <a:pt x="65366" y="10388"/>
                  </a:lnTo>
                  <a:lnTo>
                    <a:pt x="77076" y="10388"/>
                  </a:lnTo>
                  <a:lnTo>
                    <a:pt x="77076" y="0"/>
                  </a:lnTo>
                  <a:close/>
                </a:path>
                <a:path w="213359" h="161925">
                  <a:moveTo>
                    <a:pt x="96012" y="160883"/>
                  </a:moveTo>
                  <a:lnTo>
                    <a:pt x="79781" y="137909"/>
                  </a:lnTo>
                  <a:lnTo>
                    <a:pt x="94691" y="117170"/>
                  </a:lnTo>
                  <a:lnTo>
                    <a:pt x="81165" y="117170"/>
                  </a:lnTo>
                  <a:lnTo>
                    <a:pt x="73063" y="129336"/>
                  </a:lnTo>
                  <a:lnTo>
                    <a:pt x="65366" y="117170"/>
                  </a:lnTo>
                  <a:lnTo>
                    <a:pt x="51358" y="117170"/>
                  </a:lnTo>
                  <a:lnTo>
                    <a:pt x="66268" y="138353"/>
                  </a:lnTo>
                  <a:lnTo>
                    <a:pt x="50469" y="160883"/>
                  </a:lnTo>
                  <a:lnTo>
                    <a:pt x="63982" y="160883"/>
                  </a:lnTo>
                  <a:lnTo>
                    <a:pt x="73063" y="147358"/>
                  </a:lnTo>
                  <a:lnTo>
                    <a:pt x="82067" y="160883"/>
                  </a:lnTo>
                  <a:lnTo>
                    <a:pt x="96012" y="160883"/>
                  </a:lnTo>
                  <a:close/>
                </a:path>
                <a:path w="213359" h="161925">
                  <a:moveTo>
                    <a:pt x="128460" y="27076"/>
                  </a:moveTo>
                  <a:lnTo>
                    <a:pt x="120827" y="16687"/>
                  </a:lnTo>
                  <a:lnTo>
                    <a:pt x="119024" y="15786"/>
                  </a:lnTo>
                  <a:lnTo>
                    <a:pt x="116319" y="15316"/>
                  </a:lnTo>
                  <a:lnTo>
                    <a:pt x="108216" y="15316"/>
                  </a:lnTo>
                  <a:lnTo>
                    <a:pt x="103225" y="18008"/>
                  </a:lnTo>
                  <a:lnTo>
                    <a:pt x="99618" y="22999"/>
                  </a:lnTo>
                  <a:lnTo>
                    <a:pt x="99618" y="16217"/>
                  </a:lnTo>
                  <a:lnTo>
                    <a:pt x="88798" y="16217"/>
                  </a:lnTo>
                  <a:lnTo>
                    <a:pt x="88798" y="59944"/>
                  </a:lnTo>
                  <a:lnTo>
                    <a:pt x="100520" y="59944"/>
                  </a:lnTo>
                  <a:lnTo>
                    <a:pt x="100520" y="32004"/>
                  </a:lnTo>
                  <a:lnTo>
                    <a:pt x="101422" y="30200"/>
                  </a:lnTo>
                  <a:lnTo>
                    <a:pt x="107734" y="24384"/>
                  </a:lnTo>
                  <a:lnTo>
                    <a:pt x="111328" y="24384"/>
                  </a:lnTo>
                  <a:lnTo>
                    <a:pt x="112712" y="24803"/>
                  </a:lnTo>
                  <a:lnTo>
                    <a:pt x="114033" y="25285"/>
                  </a:lnTo>
                  <a:lnTo>
                    <a:pt x="115836" y="27076"/>
                  </a:lnTo>
                  <a:lnTo>
                    <a:pt x="116319" y="28879"/>
                  </a:lnTo>
                  <a:lnTo>
                    <a:pt x="116738" y="30200"/>
                  </a:lnTo>
                  <a:lnTo>
                    <a:pt x="117221" y="32905"/>
                  </a:lnTo>
                  <a:lnTo>
                    <a:pt x="117221" y="59944"/>
                  </a:lnTo>
                  <a:lnTo>
                    <a:pt x="128460" y="59944"/>
                  </a:lnTo>
                  <a:lnTo>
                    <a:pt x="128460" y="27076"/>
                  </a:lnTo>
                  <a:close/>
                </a:path>
                <a:path w="213359" h="161925">
                  <a:moveTo>
                    <a:pt x="141071" y="160883"/>
                  </a:moveTo>
                  <a:lnTo>
                    <a:pt x="139750" y="159080"/>
                  </a:lnTo>
                  <a:lnTo>
                    <a:pt x="139153" y="156375"/>
                  </a:lnTo>
                  <a:lnTo>
                    <a:pt x="138849" y="155028"/>
                  </a:lnTo>
                  <a:lnTo>
                    <a:pt x="138493" y="153670"/>
                  </a:lnTo>
                  <a:lnTo>
                    <a:pt x="138379" y="140157"/>
                  </a:lnTo>
                  <a:lnTo>
                    <a:pt x="138252" y="127088"/>
                  </a:lnTo>
                  <a:lnTo>
                    <a:pt x="137998" y="125285"/>
                  </a:lnTo>
                  <a:lnTo>
                    <a:pt x="137947" y="124841"/>
                  </a:lnTo>
                  <a:lnTo>
                    <a:pt x="137045" y="123037"/>
                  </a:lnTo>
                  <a:lnTo>
                    <a:pt x="125336" y="116268"/>
                  </a:lnTo>
                  <a:lnTo>
                    <a:pt x="114515" y="116268"/>
                  </a:lnTo>
                  <a:lnTo>
                    <a:pt x="110007" y="117170"/>
                  </a:lnTo>
                  <a:lnTo>
                    <a:pt x="107315" y="119418"/>
                  </a:lnTo>
                  <a:lnTo>
                    <a:pt x="104127" y="121234"/>
                  </a:lnTo>
                  <a:lnTo>
                    <a:pt x="102323" y="124383"/>
                  </a:lnTo>
                  <a:lnTo>
                    <a:pt x="101003" y="128892"/>
                  </a:lnTo>
                  <a:lnTo>
                    <a:pt x="111810" y="130695"/>
                  </a:lnTo>
                  <a:lnTo>
                    <a:pt x="112229" y="128435"/>
                  </a:lnTo>
                  <a:lnTo>
                    <a:pt x="113131" y="127088"/>
                  </a:lnTo>
                  <a:lnTo>
                    <a:pt x="114515" y="126631"/>
                  </a:lnTo>
                  <a:lnTo>
                    <a:pt x="115417" y="125730"/>
                  </a:lnTo>
                  <a:lnTo>
                    <a:pt x="117221" y="125285"/>
                  </a:lnTo>
                  <a:lnTo>
                    <a:pt x="122148" y="125285"/>
                  </a:lnTo>
                  <a:lnTo>
                    <a:pt x="124434" y="125730"/>
                  </a:lnTo>
                  <a:lnTo>
                    <a:pt x="125336" y="126631"/>
                  </a:lnTo>
                  <a:lnTo>
                    <a:pt x="126657" y="127533"/>
                  </a:lnTo>
                  <a:lnTo>
                    <a:pt x="127012" y="128892"/>
                  </a:lnTo>
                  <a:lnTo>
                    <a:pt x="127139" y="132486"/>
                  </a:lnTo>
                  <a:lnTo>
                    <a:pt x="127139" y="140157"/>
                  </a:lnTo>
                  <a:lnTo>
                    <a:pt x="127139" y="145110"/>
                  </a:lnTo>
                  <a:lnTo>
                    <a:pt x="126771" y="146456"/>
                  </a:lnTo>
                  <a:lnTo>
                    <a:pt x="126657" y="147815"/>
                  </a:lnTo>
                  <a:lnTo>
                    <a:pt x="126238" y="149618"/>
                  </a:lnTo>
                  <a:lnTo>
                    <a:pt x="125336" y="150964"/>
                  </a:lnTo>
                  <a:lnTo>
                    <a:pt x="123952" y="151879"/>
                  </a:lnTo>
                  <a:lnTo>
                    <a:pt x="122148" y="153225"/>
                  </a:lnTo>
                  <a:lnTo>
                    <a:pt x="119926" y="153670"/>
                  </a:lnTo>
                  <a:lnTo>
                    <a:pt x="115836" y="153670"/>
                  </a:lnTo>
                  <a:lnTo>
                    <a:pt x="114515" y="153225"/>
                  </a:lnTo>
                  <a:lnTo>
                    <a:pt x="113131" y="151879"/>
                  </a:lnTo>
                  <a:lnTo>
                    <a:pt x="112229" y="150964"/>
                  </a:lnTo>
                  <a:lnTo>
                    <a:pt x="111328" y="149618"/>
                  </a:lnTo>
                  <a:lnTo>
                    <a:pt x="111328" y="146456"/>
                  </a:lnTo>
                  <a:lnTo>
                    <a:pt x="119926" y="141960"/>
                  </a:lnTo>
                  <a:lnTo>
                    <a:pt x="123050" y="141058"/>
                  </a:lnTo>
                  <a:lnTo>
                    <a:pt x="125755" y="140601"/>
                  </a:lnTo>
                  <a:lnTo>
                    <a:pt x="127139" y="140157"/>
                  </a:lnTo>
                  <a:lnTo>
                    <a:pt x="127139" y="132486"/>
                  </a:lnTo>
                  <a:lnTo>
                    <a:pt x="124853" y="133388"/>
                  </a:lnTo>
                  <a:lnTo>
                    <a:pt x="121246" y="134289"/>
                  </a:lnTo>
                  <a:lnTo>
                    <a:pt x="101904" y="142405"/>
                  </a:lnTo>
                  <a:lnTo>
                    <a:pt x="100520" y="144208"/>
                  </a:lnTo>
                  <a:lnTo>
                    <a:pt x="100101" y="146456"/>
                  </a:lnTo>
                  <a:lnTo>
                    <a:pt x="100101" y="152768"/>
                  </a:lnTo>
                  <a:lnTo>
                    <a:pt x="101422" y="155930"/>
                  </a:lnTo>
                  <a:lnTo>
                    <a:pt x="103708" y="158178"/>
                  </a:lnTo>
                  <a:lnTo>
                    <a:pt x="106400" y="160883"/>
                  </a:lnTo>
                  <a:lnTo>
                    <a:pt x="110007" y="161785"/>
                  </a:lnTo>
                  <a:lnTo>
                    <a:pt x="116738" y="161785"/>
                  </a:lnTo>
                  <a:lnTo>
                    <a:pt x="119443" y="161328"/>
                  </a:lnTo>
                  <a:lnTo>
                    <a:pt x="123952" y="159524"/>
                  </a:lnTo>
                  <a:lnTo>
                    <a:pt x="125755" y="158178"/>
                  </a:lnTo>
                  <a:lnTo>
                    <a:pt x="128041" y="156375"/>
                  </a:lnTo>
                  <a:lnTo>
                    <a:pt x="128041" y="156819"/>
                  </a:lnTo>
                  <a:lnTo>
                    <a:pt x="128460" y="157734"/>
                  </a:lnTo>
                  <a:lnTo>
                    <a:pt x="128943" y="159080"/>
                  </a:lnTo>
                  <a:lnTo>
                    <a:pt x="129362" y="160426"/>
                  </a:lnTo>
                  <a:lnTo>
                    <a:pt x="129362" y="160883"/>
                  </a:lnTo>
                  <a:lnTo>
                    <a:pt x="141071" y="160883"/>
                  </a:lnTo>
                  <a:close/>
                </a:path>
                <a:path w="213359" h="161925">
                  <a:moveTo>
                    <a:pt x="178028" y="59944"/>
                  </a:moveTo>
                  <a:lnTo>
                    <a:pt x="177126" y="58140"/>
                  </a:lnTo>
                  <a:lnTo>
                    <a:pt x="176707" y="55892"/>
                  </a:lnTo>
                  <a:lnTo>
                    <a:pt x="176580" y="55448"/>
                  </a:lnTo>
                  <a:lnTo>
                    <a:pt x="176225" y="54114"/>
                  </a:lnTo>
                  <a:lnTo>
                    <a:pt x="175895" y="52730"/>
                  </a:lnTo>
                  <a:lnTo>
                    <a:pt x="175806" y="39217"/>
                  </a:lnTo>
                  <a:lnTo>
                    <a:pt x="175729" y="26606"/>
                  </a:lnTo>
                  <a:lnTo>
                    <a:pt x="175387" y="24384"/>
                  </a:lnTo>
                  <a:lnTo>
                    <a:pt x="175323" y="23901"/>
                  </a:lnTo>
                  <a:lnTo>
                    <a:pt x="174002" y="22098"/>
                  </a:lnTo>
                  <a:lnTo>
                    <a:pt x="173101" y="19824"/>
                  </a:lnTo>
                  <a:lnTo>
                    <a:pt x="171297" y="18491"/>
                  </a:lnTo>
                  <a:lnTo>
                    <a:pt x="169011" y="17119"/>
                  </a:lnTo>
                  <a:lnTo>
                    <a:pt x="166319" y="16217"/>
                  </a:lnTo>
                  <a:lnTo>
                    <a:pt x="162280" y="15316"/>
                  </a:lnTo>
                  <a:lnTo>
                    <a:pt x="151472" y="15316"/>
                  </a:lnTo>
                  <a:lnTo>
                    <a:pt x="147383" y="16687"/>
                  </a:lnTo>
                  <a:lnTo>
                    <a:pt x="144678" y="18491"/>
                  </a:lnTo>
                  <a:lnTo>
                    <a:pt x="141554" y="20294"/>
                  </a:lnTo>
                  <a:lnTo>
                    <a:pt x="139750" y="23418"/>
                  </a:lnTo>
                  <a:lnTo>
                    <a:pt x="138379" y="27978"/>
                  </a:lnTo>
                  <a:lnTo>
                    <a:pt x="148767" y="29781"/>
                  </a:lnTo>
                  <a:lnTo>
                    <a:pt x="149669" y="27508"/>
                  </a:lnTo>
                  <a:lnTo>
                    <a:pt x="150571" y="26187"/>
                  </a:lnTo>
                  <a:lnTo>
                    <a:pt x="151892" y="25704"/>
                  </a:lnTo>
                  <a:lnTo>
                    <a:pt x="152793" y="24803"/>
                  </a:lnTo>
                  <a:lnTo>
                    <a:pt x="154597" y="24384"/>
                  </a:lnTo>
                  <a:lnTo>
                    <a:pt x="159588" y="24384"/>
                  </a:lnTo>
                  <a:lnTo>
                    <a:pt x="161810" y="24803"/>
                  </a:lnTo>
                  <a:lnTo>
                    <a:pt x="163614" y="26606"/>
                  </a:lnTo>
                  <a:lnTo>
                    <a:pt x="164515" y="28409"/>
                  </a:lnTo>
                  <a:lnTo>
                    <a:pt x="164515" y="31584"/>
                  </a:lnTo>
                  <a:lnTo>
                    <a:pt x="164515" y="39217"/>
                  </a:lnTo>
                  <a:lnTo>
                    <a:pt x="164515" y="44196"/>
                  </a:lnTo>
                  <a:lnTo>
                    <a:pt x="164198" y="45516"/>
                  </a:lnTo>
                  <a:lnTo>
                    <a:pt x="164096" y="46901"/>
                  </a:lnTo>
                  <a:lnTo>
                    <a:pt x="157302" y="52730"/>
                  </a:lnTo>
                  <a:lnTo>
                    <a:pt x="153276" y="52730"/>
                  </a:lnTo>
                  <a:lnTo>
                    <a:pt x="151892" y="52311"/>
                  </a:lnTo>
                  <a:lnTo>
                    <a:pt x="150571" y="50927"/>
                  </a:lnTo>
                  <a:lnTo>
                    <a:pt x="149186" y="50025"/>
                  </a:lnTo>
                  <a:lnTo>
                    <a:pt x="148767" y="48704"/>
                  </a:lnTo>
                  <a:lnTo>
                    <a:pt x="148767" y="45516"/>
                  </a:lnTo>
                  <a:lnTo>
                    <a:pt x="157302" y="41021"/>
                  </a:lnTo>
                  <a:lnTo>
                    <a:pt x="160489" y="40119"/>
                  </a:lnTo>
                  <a:lnTo>
                    <a:pt x="162712" y="39687"/>
                  </a:lnTo>
                  <a:lnTo>
                    <a:pt x="164515" y="39217"/>
                  </a:lnTo>
                  <a:lnTo>
                    <a:pt x="164515" y="31584"/>
                  </a:lnTo>
                  <a:lnTo>
                    <a:pt x="162280" y="32486"/>
                  </a:lnTo>
                  <a:lnTo>
                    <a:pt x="158686" y="33388"/>
                  </a:lnTo>
                  <a:lnTo>
                    <a:pt x="137045" y="45516"/>
                  </a:lnTo>
                  <a:lnTo>
                    <a:pt x="137045" y="51828"/>
                  </a:lnTo>
                  <a:lnTo>
                    <a:pt x="138379" y="54991"/>
                  </a:lnTo>
                  <a:lnTo>
                    <a:pt x="141071" y="57238"/>
                  </a:lnTo>
                  <a:lnTo>
                    <a:pt x="143776" y="59944"/>
                  </a:lnTo>
                  <a:lnTo>
                    <a:pt x="147383" y="60845"/>
                  </a:lnTo>
                  <a:lnTo>
                    <a:pt x="154178" y="60845"/>
                  </a:lnTo>
                  <a:lnTo>
                    <a:pt x="156883" y="60388"/>
                  </a:lnTo>
                  <a:lnTo>
                    <a:pt x="161391" y="58597"/>
                  </a:lnTo>
                  <a:lnTo>
                    <a:pt x="163195" y="57238"/>
                  </a:lnTo>
                  <a:lnTo>
                    <a:pt x="165417" y="55448"/>
                  </a:lnTo>
                  <a:lnTo>
                    <a:pt x="165417" y="55892"/>
                  </a:lnTo>
                  <a:lnTo>
                    <a:pt x="165887" y="56794"/>
                  </a:lnTo>
                  <a:lnTo>
                    <a:pt x="166319" y="58140"/>
                  </a:lnTo>
                  <a:lnTo>
                    <a:pt x="166319" y="59499"/>
                  </a:lnTo>
                  <a:lnTo>
                    <a:pt x="166789" y="59944"/>
                  </a:lnTo>
                  <a:lnTo>
                    <a:pt x="178028" y="59944"/>
                  </a:lnTo>
                  <a:close/>
                </a:path>
                <a:path w="213359" h="161925">
                  <a:moveTo>
                    <a:pt x="198767" y="0"/>
                  </a:moveTo>
                  <a:lnTo>
                    <a:pt x="187045" y="0"/>
                  </a:lnTo>
                  <a:lnTo>
                    <a:pt x="187045" y="59944"/>
                  </a:lnTo>
                  <a:lnTo>
                    <a:pt x="198767" y="59944"/>
                  </a:lnTo>
                  <a:lnTo>
                    <a:pt x="198767" y="0"/>
                  </a:lnTo>
                  <a:close/>
                </a:path>
                <a:path w="213359" h="161925">
                  <a:moveTo>
                    <a:pt x="213182" y="128892"/>
                  </a:moveTo>
                  <a:lnTo>
                    <a:pt x="212763" y="125730"/>
                  </a:lnTo>
                  <a:lnTo>
                    <a:pt x="211861" y="123939"/>
                  </a:lnTo>
                  <a:lnTo>
                    <a:pt x="210959" y="121678"/>
                  </a:lnTo>
                  <a:lnTo>
                    <a:pt x="209156" y="119418"/>
                  </a:lnTo>
                  <a:lnTo>
                    <a:pt x="206870" y="118516"/>
                  </a:lnTo>
                  <a:lnTo>
                    <a:pt x="204647" y="117170"/>
                  </a:lnTo>
                  <a:lnTo>
                    <a:pt x="201942" y="116268"/>
                  </a:lnTo>
                  <a:lnTo>
                    <a:pt x="196049" y="116268"/>
                  </a:lnTo>
                  <a:lnTo>
                    <a:pt x="191554" y="118071"/>
                  </a:lnTo>
                  <a:lnTo>
                    <a:pt x="189331" y="119418"/>
                  </a:lnTo>
                  <a:lnTo>
                    <a:pt x="187528" y="120789"/>
                  </a:lnTo>
                  <a:lnTo>
                    <a:pt x="185242" y="123482"/>
                  </a:lnTo>
                  <a:lnTo>
                    <a:pt x="184340" y="120789"/>
                  </a:lnTo>
                  <a:lnTo>
                    <a:pt x="182537" y="119418"/>
                  </a:lnTo>
                  <a:lnTo>
                    <a:pt x="180314" y="118071"/>
                  </a:lnTo>
                  <a:lnTo>
                    <a:pt x="178511" y="117170"/>
                  </a:lnTo>
                  <a:lnTo>
                    <a:pt x="175806" y="116268"/>
                  </a:lnTo>
                  <a:lnTo>
                    <a:pt x="167703" y="116268"/>
                  </a:lnTo>
                  <a:lnTo>
                    <a:pt x="163195" y="118516"/>
                  </a:lnTo>
                  <a:lnTo>
                    <a:pt x="159588" y="123482"/>
                  </a:lnTo>
                  <a:lnTo>
                    <a:pt x="159588" y="117170"/>
                  </a:lnTo>
                  <a:lnTo>
                    <a:pt x="148767" y="117170"/>
                  </a:lnTo>
                  <a:lnTo>
                    <a:pt x="148767" y="160883"/>
                  </a:lnTo>
                  <a:lnTo>
                    <a:pt x="160489" y="160883"/>
                  </a:lnTo>
                  <a:lnTo>
                    <a:pt x="160489" y="135648"/>
                  </a:lnTo>
                  <a:lnTo>
                    <a:pt x="160909" y="132486"/>
                  </a:lnTo>
                  <a:lnTo>
                    <a:pt x="161391" y="130695"/>
                  </a:lnTo>
                  <a:lnTo>
                    <a:pt x="161810" y="128892"/>
                  </a:lnTo>
                  <a:lnTo>
                    <a:pt x="163195" y="127533"/>
                  </a:lnTo>
                  <a:lnTo>
                    <a:pt x="164515" y="126631"/>
                  </a:lnTo>
                  <a:lnTo>
                    <a:pt x="165887" y="125730"/>
                  </a:lnTo>
                  <a:lnTo>
                    <a:pt x="167220" y="125285"/>
                  </a:lnTo>
                  <a:lnTo>
                    <a:pt x="170815" y="125285"/>
                  </a:lnTo>
                  <a:lnTo>
                    <a:pt x="173520" y="126631"/>
                  </a:lnTo>
                  <a:lnTo>
                    <a:pt x="174421" y="127533"/>
                  </a:lnTo>
                  <a:lnTo>
                    <a:pt x="174421" y="128892"/>
                  </a:lnTo>
                  <a:lnTo>
                    <a:pt x="174904" y="130238"/>
                  </a:lnTo>
                  <a:lnTo>
                    <a:pt x="175323" y="132943"/>
                  </a:lnTo>
                  <a:lnTo>
                    <a:pt x="175323" y="160883"/>
                  </a:lnTo>
                  <a:lnTo>
                    <a:pt x="186626" y="160883"/>
                  </a:lnTo>
                  <a:lnTo>
                    <a:pt x="186626" y="136105"/>
                  </a:lnTo>
                  <a:lnTo>
                    <a:pt x="187045" y="132943"/>
                  </a:lnTo>
                  <a:lnTo>
                    <a:pt x="187947" y="131140"/>
                  </a:lnTo>
                  <a:lnTo>
                    <a:pt x="188429" y="129336"/>
                  </a:lnTo>
                  <a:lnTo>
                    <a:pt x="189331" y="127533"/>
                  </a:lnTo>
                  <a:lnTo>
                    <a:pt x="190652" y="126631"/>
                  </a:lnTo>
                  <a:lnTo>
                    <a:pt x="192455" y="125730"/>
                  </a:lnTo>
                  <a:lnTo>
                    <a:pt x="193827" y="125285"/>
                  </a:lnTo>
                  <a:lnTo>
                    <a:pt x="197434" y="125285"/>
                  </a:lnTo>
                  <a:lnTo>
                    <a:pt x="199237" y="126187"/>
                  </a:lnTo>
                  <a:lnTo>
                    <a:pt x="201041" y="128892"/>
                  </a:lnTo>
                  <a:lnTo>
                    <a:pt x="201472" y="131597"/>
                  </a:lnTo>
                  <a:lnTo>
                    <a:pt x="201472" y="160883"/>
                  </a:lnTo>
                  <a:lnTo>
                    <a:pt x="213182" y="160883"/>
                  </a:lnTo>
                  <a:lnTo>
                    <a:pt x="213182" y="1288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" name="object 68"/>
          <p:cNvGrpSpPr/>
          <p:nvPr/>
        </p:nvGrpSpPr>
        <p:grpSpPr>
          <a:xfrm>
            <a:off x="7603693" y="1474190"/>
            <a:ext cx="365760" cy="418465"/>
            <a:chOff x="7603693" y="1474190"/>
            <a:chExt cx="365760" cy="418465"/>
          </a:xfrm>
        </p:grpSpPr>
        <p:sp>
          <p:nvSpPr>
            <p:cNvPr id="69" name="object 69"/>
            <p:cNvSpPr/>
            <p:nvPr/>
          </p:nvSpPr>
          <p:spPr>
            <a:xfrm>
              <a:off x="7603693" y="1526920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59" h="365760">
                  <a:moveTo>
                    <a:pt x="293408" y="0"/>
                  </a:moveTo>
                  <a:lnTo>
                    <a:pt x="72110" y="0"/>
                  </a:lnTo>
                  <a:lnTo>
                    <a:pt x="44110" y="5686"/>
                  </a:lnTo>
                  <a:lnTo>
                    <a:pt x="21182" y="21174"/>
                  </a:lnTo>
                  <a:lnTo>
                    <a:pt x="5689" y="44105"/>
                  </a:lnTo>
                  <a:lnTo>
                    <a:pt x="0" y="72123"/>
                  </a:lnTo>
                  <a:lnTo>
                    <a:pt x="0" y="293344"/>
                  </a:lnTo>
                  <a:lnTo>
                    <a:pt x="5689" y="321335"/>
                  </a:lnTo>
                  <a:lnTo>
                    <a:pt x="21182" y="344255"/>
                  </a:lnTo>
                  <a:lnTo>
                    <a:pt x="44110" y="359742"/>
                  </a:lnTo>
                  <a:lnTo>
                    <a:pt x="72110" y="365429"/>
                  </a:lnTo>
                  <a:lnTo>
                    <a:pt x="293408" y="365429"/>
                  </a:lnTo>
                  <a:lnTo>
                    <a:pt x="321444" y="359742"/>
                  </a:lnTo>
                  <a:lnTo>
                    <a:pt x="344392" y="344255"/>
                  </a:lnTo>
                  <a:lnTo>
                    <a:pt x="359891" y="321335"/>
                  </a:lnTo>
                  <a:lnTo>
                    <a:pt x="365582" y="293344"/>
                  </a:lnTo>
                  <a:lnTo>
                    <a:pt x="365582" y="72123"/>
                  </a:lnTo>
                  <a:lnTo>
                    <a:pt x="359891" y="44105"/>
                  </a:lnTo>
                  <a:lnTo>
                    <a:pt x="344392" y="21174"/>
                  </a:lnTo>
                  <a:lnTo>
                    <a:pt x="321444" y="5686"/>
                  </a:lnTo>
                  <a:lnTo>
                    <a:pt x="293408" y="0"/>
                  </a:lnTo>
                  <a:close/>
                </a:path>
              </a:pathLst>
            </a:custGeom>
            <a:solidFill>
              <a:srgbClr val="2521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665885" y="1474190"/>
              <a:ext cx="241300" cy="100965"/>
            </a:xfrm>
            <a:custGeom>
              <a:avLst/>
              <a:gdLst/>
              <a:ahLst/>
              <a:cxnLst/>
              <a:rect l="l" t="t" r="r" b="b"/>
              <a:pathLst>
                <a:path w="241300" h="100965">
                  <a:moveTo>
                    <a:pt x="36055" y="18008"/>
                  </a:moveTo>
                  <a:lnTo>
                    <a:pt x="34620" y="11023"/>
                  </a:lnTo>
                  <a:lnTo>
                    <a:pt x="30759" y="5295"/>
                  </a:lnTo>
                  <a:lnTo>
                    <a:pt x="25019" y="1422"/>
                  </a:lnTo>
                  <a:lnTo>
                    <a:pt x="18034" y="0"/>
                  </a:lnTo>
                  <a:lnTo>
                    <a:pt x="11023" y="1422"/>
                  </a:lnTo>
                  <a:lnTo>
                    <a:pt x="5295" y="5295"/>
                  </a:lnTo>
                  <a:lnTo>
                    <a:pt x="1422" y="11023"/>
                  </a:lnTo>
                  <a:lnTo>
                    <a:pt x="0" y="18008"/>
                  </a:lnTo>
                  <a:lnTo>
                    <a:pt x="0" y="82931"/>
                  </a:lnTo>
                  <a:lnTo>
                    <a:pt x="1422" y="89928"/>
                  </a:lnTo>
                  <a:lnTo>
                    <a:pt x="5295" y="95656"/>
                  </a:lnTo>
                  <a:lnTo>
                    <a:pt x="11023" y="99529"/>
                  </a:lnTo>
                  <a:lnTo>
                    <a:pt x="18034" y="100952"/>
                  </a:lnTo>
                  <a:lnTo>
                    <a:pt x="25019" y="99529"/>
                  </a:lnTo>
                  <a:lnTo>
                    <a:pt x="30759" y="95656"/>
                  </a:lnTo>
                  <a:lnTo>
                    <a:pt x="34620" y="89928"/>
                  </a:lnTo>
                  <a:lnTo>
                    <a:pt x="36055" y="82931"/>
                  </a:lnTo>
                  <a:lnTo>
                    <a:pt x="36055" y="18008"/>
                  </a:lnTo>
                  <a:close/>
                </a:path>
                <a:path w="241300" h="100965">
                  <a:moveTo>
                    <a:pt x="104609" y="18008"/>
                  </a:moveTo>
                  <a:lnTo>
                    <a:pt x="103187" y="11023"/>
                  </a:lnTo>
                  <a:lnTo>
                    <a:pt x="99314" y="5295"/>
                  </a:lnTo>
                  <a:lnTo>
                    <a:pt x="93586" y="1422"/>
                  </a:lnTo>
                  <a:lnTo>
                    <a:pt x="86588" y="0"/>
                  </a:lnTo>
                  <a:lnTo>
                    <a:pt x="79578" y="1422"/>
                  </a:lnTo>
                  <a:lnTo>
                    <a:pt x="73850" y="5295"/>
                  </a:lnTo>
                  <a:lnTo>
                    <a:pt x="69977" y="11023"/>
                  </a:lnTo>
                  <a:lnTo>
                    <a:pt x="68567" y="18008"/>
                  </a:lnTo>
                  <a:lnTo>
                    <a:pt x="68567" y="82931"/>
                  </a:lnTo>
                  <a:lnTo>
                    <a:pt x="69977" y="89928"/>
                  </a:lnTo>
                  <a:lnTo>
                    <a:pt x="73850" y="95656"/>
                  </a:lnTo>
                  <a:lnTo>
                    <a:pt x="79578" y="99529"/>
                  </a:lnTo>
                  <a:lnTo>
                    <a:pt x="86588" y="100952"/>
                  </a:lnTo>
                  <a:lnTo>
                    <a:pt x="93586" y="99529"/>
                  </a:lnTo>
                  <a:lnTo>
                    <a:pt x="99314" y="95656"/>
                  </a:lnTo>
                  <a:lnTo>
                    <a:pt x="103187" y="89928"/>
                  </a:lnTo>
                  <a:lnTo>
                    <a:pt x="104609" y="82931"/>
                  </a:lnTo>
                  <a:lnTo>
                    <a:pt x="104609" y="18008"/>
                  </a:lnTo>
                  <a:close/>
                </a:path>
                <a:path w="241300" h="100965">
                  <a:moveTo>
                    <a:pt x="172631" y="18008"/>
                  </a:moveTo>
                  <a:lnTo>
                    <a:pt x="171208" y="11023"/>
                  </a:lnTo>
                  <a:lnTo>
                    <a:pt x="167335" y="5295"/>
                  </a:lnTo>
                  <a:lnTo>
                    <a:pt x="161607" y="1422"/>
                  </a:lnTo>
                  <a:lnTo>
                    <a:pt x="154609" y="0"/>
                  </a:lnTo>
                  <a:lnTo>
                    <a:pt x="147599" y="1422"/>
                  </a:lnTo>
                  <a:lnTo>
                    <a:pt x="141871" y="5295"/>
                  </a:lnTo>
                  <a:lnTo>
                    <a:pt x="137998" y="11023"/>
                  </a:lnTo>
                  <a:lnTo>
                    <a:pt x="136588" y="18008"/>
                  </a:lnTo>
                  <a:lnTo>
                    <a:pt x="136588" y="82931"/>
                  </a:lnTo>
                  <a:lnTo>
                    <a:pt x="137998" y="89928"/>
                  </a:lnTo>
                  <a:lnTo>
                    <a:pt x="141871" y="95656"/>
                  </a:lnTo>
                  <a:lnTo>
                    <a:pt x="147599" y="99529"/>
                  </a:lnTo>
                  <a:lnTo>
                    <a:pt x="154609" y="100952"/>
                  </a:lnTo>
                  <a:lnTo>
                    <a:pt x="161607" y="99529"/>
                  </a:lnTo>
                  <a:lnTo>
                    <a:pt x="167335" y="95656"/>
                  </a:lnTo>
                  <a:lnTo>
                    <a:pt x="171208" y="89928"/>
                  </a:lnTo>
                  <a:lnTo>
                    <a:pt x="172631" y="82931"/>
                  </a:lnTo>
                  <a:lnTo>
                    <a:pt x="172631" y="18008"/>
                  </a:lnTo>
                  <a:close/>
                </a:path>
                <a:path w="241300" h="100965">
                  <a:moveTo>
                    <a:pt x="240715" y="18008"/>
                  </a:moveTo>
                  <a:lnTo>
                    <a:pt x="239280" y="11023"/>
                  </a:lnTo>
                  <a:lnTo>
                    <a:pt x="235419" y="5295"/>
                  </a:lnTo>
                  <a:lnTo>
                    <a:pt x="229679" y="1422"/>
                  </a:lnTo>
                  <a:lnTo>
                    <a:pt x="222694" y="0"/>
                  </a:lnTo>
                  <a:lnTo>
                    <a:pt x="215684" y="1422"/>
                  </a:lnTo>
                  <a:lnTo>
                    <a:pt x="209956" y="5295"/>
                  </a:lnTo>
                  <a:lnTo>
                    <a:pt x="206082" y="11023"/>
                  </a:lnTo>
                  <a:lnTo>
                    <a:pt x="204660" y="18008"/>
                  </a:lnTo>
                  <a:lnTo>
                    <a:pt x="204660" y="82931"/>
                  </a:lnTo>
                  <a:lnTo>
                    <a:pt x="206082" y="89928"/>
                  </a:lnTo>
                  <a:lnTo>
                    <a:pt x="209956" y="95656"/>
                  </a:lnTo>
                  <a:lnTo>
                    <a:pt x="215684" y="99529"/>
                  </a:lnTo>
                  <a:lnTo>
                    <a:pt x="222694" y="100952"/>
                  </a:lnTo>
                  <a:lnTo>
                    <a:pt x="229679" y="99529"/>
                  </a:lnTo>
                  <a:lnTo>
                    <a:pt x="235419" y="95656"/>
                  </a:lnTo>
                  <a:lnTo>
                    <a:pt x="239280" y="89928"/>
                  </a:lnTo>
                  <a:lnTo>
                    <a:pt x="240715" y="82931"/>
                  </a:lnTo>
                  <a:lnTo>
                    <a:pt x="240715" y="18008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665466" y="1649488"/>
              <a:ext cx="217804" cy="161925"/>
            </a:xfrm>
            <a:custGeom>
              <a:avLst/>
              <a:gdLst/>
              <a:ahLst/>
              <a:cxnLst/>
              <a:rect l="l" t="t" r="r" b="b"/>
              <a:pathLst>
                <a:path w="217804" h="161925">
                  <a:moveTo>
                    <a:pt x="78892" y="0"/>
                  </a:moveTo>
                  <a:lnTo>
                    <a:pt x="66700" y="0"/>
                  </a:lnTo>
                  <a:lnTo>
                    <a:pt x="57683" y="41922"/>
                  </a:lnTo>
                  <a:lnTo>
                    <a:pt x="46875" y="0"/>
                  </a:lnTo>
                  <a:lnTo>
                    <a:pt x="32448" y="0"/>
                  </a:lnTo>
                  <a:lnTo>
                    <a:pt x="21640" y="41440"/>
                  </a:lnTo>
                  <a:lnTo>
                    <a:pt x="12623" y="0"/>
                  </a:lnTo>
                  <a:lnTo>
                    <a:pt x="0" y="0"/>
                  </a:lnTo>
                  <a:lnTo>
                    <a:pt x="14427" y="60375"/>
                  </a:lnTo>
                  <a:lnTo>
                    <a:pt x="27457" y="60375"/>
                  </a:lnTo>
                  <a:lnTo>
                    <a:pt x="39662" y="15316"/>
                  </a:lnTo>
                  <a:lnTo>
                    <a:pt x="51371" y="60375"/>
                  </a:lnTo>
                  <a:lnTo>
                    <a:pt x="64477" y="60375"/>
                  </a:lnTo>
                  <a:lnTo>
                    <a:pt x="78892" y="0"/>
                  </a:lnTo>
                  <a:close/>
                </a:path>
                <a:path w="217804" h="161925">
                  <a:moveTo>
                    <a:pt x="91516" y="83362"/>
                  </a:moveTo>
                  <a:lnTo>
                    <a:pt x="79311" y="83362"/>
                  </a:lnTo>
                  <a:lnTo>
                    <a:pt x="77520" y="88315"/>
                  </a:lnTo>
                  <a:lnTo>
                    <a:pt x="74396" y="92367"/>
                  </a:lnTo>
                  <a:lnTo>
                    <a:pt x="69888" y="95973"/>
                  </a:lnTo>
                  <a:lnTo>
                    <a:pt x="65379" y="99123"/>
                  </a:lnTo>
                  <a:lnTo>
                    <a:pt x="61290" y="101828"/>
                  </a:lnTo>
                  <a:lnTo>
                    <a:pt x="57264" y="103174"/>
                  </a:lnTo>
                  <a:lnTo>
                    <a:pt x="57264" y="116243"/>
                  </a:lnTo>
                  <a:lnTo>
                    <a:pt x="64477" y="113995"/>
                  </a:lnTo>
                  <a:lnTo>
                    <a:pt x="71208" y="110388"/>
                  </a:lnTo>
                  <a:lnTo>
                    <a:pt x="76619" y="104978"/>
                  </a:lnTo>
                  <a:lnTo>
                    <a:pt x="76619" y="161302"/>
                  </a:lnTo>
                  <a:lnTo>
                    <a:pt x="91516" y="161302"/>
                  </a:lnTo>
                  <a:lnTo>
                    <a:pt x="91516" y="83362"/>
                  </a:lnTo>
                  <a:close/>
                </a:path>
                <a:path w="217804" h="161925">
                  <a:moveTo>
                    <a:pt x="121259" y="32905"/>
                  </a:moveTo>
                  <a:lnTo>
                    <a:pt x="119456" y="26123"/>
                  </a:lnTo>
                  <a:lnTo>
                    <a:pt x="117830" y="24320"/>
                  </a:lnTo>
                  <a:lnTo>
                    <a:pt x="111760" y="17589"/>
                  </a:lnTo>
                  <a:lnTo>
                    <a:pt x="109537" y="16789"/>
                  </a:lnTo>
                  <a:lnTo>
                    <a:pt x="109537" y="31102"/>
                  </a:lnTo>
                  <a:lnTo>
                    <a:pt x="109537" y="34709"/>
                  </a:lnTo>
                  <a:lnTo>
                    <a:pt x="92417" y="34709"/>
                  </a:lnTo>
                  <a:lnTo>
                    <a:pt x="92417" y="31534"/>
                  </a:lnTo>
                  <a:lnTo>
                    <a:pt x="93319" y="28829"/>
                  </a:lnTo>
                  <a:lnTo>
                    <a:pt x="94640" y="27025"/>
                  </a:lnTo>
                  <a:lnTo>
                    <a:pt x="96443" y="25222"/>
                  </a:lnTo>
                  <a:lnTo>
                    <a:pt x="98247" y="24320"/>
                  </a:lnTo>
                  <a:lnTo>
                    <a:pt x="103238" y="24320"/>
                  </a:lnTo>
                  <a:lnTo>
                    <a:pt x="105460" y="25222"/>
                  </a:lnTo>
                  <a:lnTo>
                    <a:pt x="106845" y="27025"/>
                  </a:lnTo>
                  <a:lnTo>
                    <a:pt x="108635" y="28829"/>
                  </a:lnTo>
                  <a:lnTo>
                    <a:pt x="109537" y="31102"/>
                  </a:lnTo>
                  <a:lnTo>
                    <a:pt x="109537" y="16789"/>
                  </a:lnTo>
                  <a:lnTo>
                    <a:pt x="106845" y="15798"/>
                  </a:lnTo>
                  <a:lnTo>
                    <a:pt x="94640" y="15798"/>
                  </a:lnTo>
                  <a:lnTo>
                    <a:pt x="89712" y="17589"/>
                  </a:lnTo>
                  <a:lnTo>
                    <a:pt x="86106" y="21615"/>
                  </a:lnTo>
                  <a:lnTo>
                    <a:pt x="82016" y="25704"/>
                  </a:lnTo>
                  <a:lnTo>
                    <a:pt x="80340" y="31102"/>
                  </a:lnTo>
                  <a:lnTo>
                    <a:pt x="80327" y="45046"/>
                  </a:lnTo>
                  <a:lnTo>
                    <a:pt x="81597" y="49555"/>
                  </a:lnTo>
                  <a:lnTo>
                    <a:pt x="84721" y="53619"/>
                  </a:lnTo>
                  <a:lnTo>
                    <a:pt x="88328" y="58572"/>
                  </a:lnTo>
                  <a:lnTo>
                    <a:pt x="93738" y="61277"/>
                  </a:lnTo>
                  <a:lnTo>
                    <a:pt x="106362" y="61277"/>
                  </a:lnTo>
                  <a:lnTo>
                    <a:pt x="110439" y="59918"/>
                  </a:lnTo>
                  <a:lnTo>
                    <a:pt x="113563" y="57670"/>
                  </a:lnTo>
                  <a:lnTo>
                    <a:pt x="116751" y="55867"/>
                  </a:lnTo>
                  <a:lnTo>
                    <a:pt x="118681" y="52717"/>
                  </a:lnTo>
                  <a:lnTo>
                    <a:pt x="118973" y="52260"/>
                  </a:lnTo>
                  <a:lnTo>
                    <a:pt x="120357" y="48209"/>
                  </a:lnTo>
                  <a:lnTo>
                    <a:pt x="109067" y="46405"/>
                  </a:lnTo>
                  <a:lnTo>
                    <a:pt x="108153" y="48653"/>
                  </a:lnTo>
                  <a:lnTo>
                    <a:pt x="107251" y="50012"/>
                  </a:lnTo>
                  <a:lnTo>
                    <a:pt x="105930" y="50901"/>
                  </a:lnTo>
                  <a:lnTo>
                    <a:pt x="105029" y="51816"/>
                  </a:lnTo>
                  <a:lnTo>
                    <a:pt x="103238" y="52717"/>
                  </a:lnTo>
                  <a:lnTo>
                    <a:pt x="98729" y="52717"/>
                  </a:lnTo>
                  <a:lnTo>
                    <a:pt x="96926" y="51358"/>
                  </a:lnTo>
                  <a:lnTo>
                    <a:pt x="93319" y="47752"/>
                  </a:lnTo>
                  <a:lnTo>
                    <a:pt x="92417" y="45046"/>
                  </a:lnTo>
                  <a:lnTo>
                    <a:pt x="91935" y="41922"/>
                  </a:lnTo>
                  <a:lnTo>
                    <a:pt x="121259" y="41922"/>
                  </a:lnTo>
                  <a:lnTo>
                    <a:pt x="121259" y="34709"/>
                  </a:lnTo>
                  <a:lnTo>
                    <a:pt x="121259" y="32905"/>
                  </a:lnTo>
                  <a:close/>
                </a:path>
                <a:path w="217804" h="161925">
                  <a:moveTo>
                    <a:pt x="166331" y="132473"/>
                  </a:moveTo>
                  <a:lnTo>
                    <a:pt x="156832" y="132473"/>
                  </a:lnTo>
                  <a:lnTo>
                    <a:pt x="156832" y="105879"/>
                  </a:lnTo>
                  <a:lnTo>
                    <a:pt x="156832" y="83362"/>
                  </a:lnTo>
                  <a:lnTo>
                    <a:pt x="144691" y="83362"/>
                  </a:lnTo>
                  <a:lnTo>
                    <a:pt x="142405" y="86690"/>
                  </a:lnTo>
                  <a:lnTo>
                    <a:pt x="142405" y="105879"/>
                  </a:lnTo>
                  <a:lnTo>
                    <a:pt x="142405" y="132473"/>
                  </a:lnTo>
                  <a:lnTo>
                    <a:pt x="124866" y="132473"/>
                  </a:lnTo>
                  <a:lnTo>
                    <a:pt x="142405" y="105879"/>
                  </a:lnTo>
                  <a:lnTo>
                    <a:pt x="142405" y="86690"/>
                  </a:lnTo>
                  <a:lnTo>
                    <a:pt x="110858" y="132473"/>
                  </a:lnTo>
                  <a:lnTo>
                    <a:pt x="110858" y="145542"/>
                  </a:lnTo>
                  <a:lnTo>
                    <a:pt x="142405" y="145542"/>
                  </a:lnTo>
                  <a:lnTo>
                    <a:pt x="142405" y="161302"/>
                  </a:lnTo>
                  <a:lnTo>
                    <a:pt x="156832" y="161302"/>
                  </a:lnTo>
                  <a:lnTo>
                    <a:pt x="156832" y="145542"/>
                  </a:lnTo>
                  <a:lnTo>
                    <a:pt x="166331" y="145542"/>
                  </a:lnTo>
                  <a:lnTo>
                    <a:pt x="166331" y="132473"/>
                  </a:lnTo>
                  <a:close/>
                </a:path>
                <a:path w="217804" h="161925">
                  <a:moveTo>
                    <a:pt x="168122" y="32905"/>
                  </a:moveTo>
                  <a:lnTo>
                    <a:pt x="166331" y="26123"/>
                  </a:lnTo>
                  <a:lnTo>
                    <a:pt x="164490" y="24320"/>
                  </a:lnTo>
                  <a:lnTo>
                    <a:pt x="162242" y="22098"/>
                  </a:lnTo>
                  <a:lnTo>
                    <a:pt x="158635" y="17589"/>
                  </a:lnTo>
                  <a:lnTo>
                    <a:pt x="156413" y="16789"/>
                  </a:lnTo>
                  <a:lnTo>
                    <a:pt x="156413" y="31102"/>
                  </a:lnTo>
                  <a:lnTo>
                    <a:pt x="156413" y="34709"/>
                  </a:lnTo>
                  <a:lnTo>
                    <a:pt x="139280" y="34709"/>
                  </a:lnTo>
                  <a:lnTo>
                    <a:pt x="139344" y="31102"/>
                  </a:lnTo>
                  <a:lnTo>
                    <a:pt x="139700" y="28829"/>
                  </a:lnTo>
                  <a:lnTo>
                    <a:pt x="143306" y="25222"/>
                  </a:lnTo>
                  <a:lnTo>
                    <a:pt x="145110" y="24320"/>
                  </a:lnTo>
                  <a:lnTo>
                    <a:pt x="150101" y="24320"/>
                  </a:lnTo>
                  <a:lnTo>
                    <a:pt x="152323" y="25222"/>
                  </a:lnTo>
                  <a:lnTo>
                    <a:pt x="153708" y="27025"/>
                  </a:lnTo>
                  <a:lnTo>
                    <a:pt x="155511" y="28829"/>
                  </a:lnTo>
                  <a:lnTo>
                    <a:pt x="156413" y="31102"/>
                  </a:lnTo>
                  <a:lnTo>
                    <a:pt x="156413" y="16789"/>
                  </a:lnTo>
                  <a:lnTo>
                    <a:pt x="153708" y="15798"/>
                  </a:lnTo>
                  <a:lnTo>
                    <a:pt x="141503" y="15798"/>
                  </a:lnTo>
                  <a:lnTo>
                    <a:pt x="136575" y="17589"/>
                  </a:lnTo>
                  <a:lnTo>
                    <a:pt x="132969" y="21615"/>
                  </a:lnTo>
                  <a:lnTo>
                    <a:pt x="128892" y="25704"/>
                  </a:lnTo>
                  <a:lnTo>
                    <a:pt x="127215" y="31102"/>
                  </a:lnTo>
                  <a:lnTo>
                    <a:pt x="127203" y="45046"/>
                  </a:lnTo>
                  <a:lnTo>
                    <a:pt x="128473" y="49555"/>
                  </a:lnTo>
                  <a:lnTo>
                    <a:pt x="131597" y="53619"/>
                  </a:lnTo>
                  <a:lnTo>
                    <a:pt x="135204" y="58572"/>
                  </a:lnTo>
                  <a:lnTo>
                    <a:pt x="140614" y="61277"/>
                  </a:lnTo>
                  <a:lnTo>
                    <a:pt x="153225" y="61277"/>
                  </a:lnTo>
                  <a:lnTo>
                    <a:pt x="156832" y="59918"/>
                  </a:lnTo>
                  <a:lnTo>
                    <a:pt x="160020" y="57670"/>
                  </a:lnTo>
                  <a:lnTo>
                    <a:pt x="163626" y="55867"/>
                  </a:lnTo>
                  <a:lnTo>
                    <a:pt x="165557" y="52717"/>
                  </a:lnTo>
                  <a:lnTo>
                    <a:pt x="165849" y="52260"/>
                  </a:lnTo>
                  <a:lnTo>
                    <a:pt x="167220" y="48209"/>
                  </a:lnTo>
                  <a:lnTo>
                    <a:pt x="155511" y="46405"/>
                  </a:lnTo>
                  <a:lnTo>
                    <a:pt x="155028" y="48653"/>
                  </a:lnTo>
                  <a:lnTo>
                    <a:pt x="154127" y="50012"/>
                  </a:lnTo>
                  <a:lnTo>
                    <a:pt x="152806" y="50901"/>
                  </a:lnTo>
                  <a:lnTo>
                    <a:pt x="151904" y="51816"/>
                  </a:lnTo>
                  <a:lnTo>
                    <a:pt x="150101" y="52717"/>
                  </a:lnTo>
                  <a:lnTo>
                    <a:pt x="145592" y="52717"/>
                  </a:lnTo>
                  <a:lnTo>
                    <a:pt x="143306" y="51358"/>
                  </a:lnTo>
                  <a:lnTo>
                    <a:pt x="139700" y="47752"/>
                  </a:lnTo>
                  <a:lnTo>
                    <a:pt x="138798" y="45046"/>
                  </a:lnTo>
                  <a:lnTo>
                    <a:pt x="138798" y="41922"/>
                  </a:lnTo>
                  <a:lnTo>
                    <a:pt x="167640" y="41922"/>
                  </a:lnTo>
                  <a:lnTo>
                    <a:pt x="168021" y="34709"/>
                  </a:lnTo>
                  <a:lnTo>
                    <a:pt x="168122" y="32905"/>
                  </a:lnTo>
                  <a:close/>
                </a:path>
                <a:path w="217804" h="161925">
                  <a:moveTo>
                    <a:pt x="217220" y="60375"/>
                  </a:moveTo>
                  <a:lnTo>
                    <a:pt x="200990" y="32423"/>
                  </a:lnTo>
                  <a:lnTo>
                    <a:pt x="215900" y="16700"/>
                  </a:lnTo>
                  <a:lnTo>
                    <a:pt x="201891" y="16700"/>
                  </a:lnTo>
                  <a:lnTo>
                    <a:pt x="188379" y="32016"/>
                  </a:lnTo>
                  <a:lnTo>
                    <a:pt x="188379" y="0"/>
                  </a:lnTo>
                  <a:lnTo>
                    <a:pt x="176657" y="0"/>
                  </a:lnTo>
                  <a:lnTo>
                    <a:pt x="176657" y="60375"/>
                  </a:lnTo>
                  <a:lnTo>
                    <a:pt x="188379" y="60375"/>
                  </a:lnTo>
                  <a:lnTo>
                    <a:pt x="188379" y="46405"/>
                  </a:lnTo>
                  <a:lnTo>
                    <a:pt x="193789" y="40538"/>
                  </a:lnTo>
                  <a:lnTo>
                    <a:pt x="204597" y="60375"/>
                  </a:lnTo>
                  <a:lnTo>
                    <a:pt x="217220" y="603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426214" y="227787"/>
            <a:ext cx="493331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Contoh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Panduan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bagi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menganggarkan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jam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 pembelajaran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pelajar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(SLT)</a:t>
            </a:r>
            <a:r>
              <a:rPr sz="14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dengan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bahan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PdP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secara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dalam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talian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SLIDE</a:t>
            </a:r>
            <a:r>
              <a:rPr spc="-15" dirty="0"/>
              <a:t> </a:t>
            </a:r>
            <a:r>
              <a:rPr dirty="0"/>
              <a:t>|</a:t>
            </a:r>
            <a:r>
              <a:rPr spc="5" dirty="0"/>
              <a:t> </a:t>
            </a: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8563" y="373126"/>
            <a:ext cx="66020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PENERAPAN</a:t>
            </a:r>
            <a:r>
              <a:rPr sz="2000" spc="10" dirty="0"/>
              <a:t> </a:t>
            </a:r>
            <a:r>
              <a:rPr sz="2000" dirty="0"/>
              <a:t>PTG</a:t>
            </a:r>
            <a:r>
              <a:rPr sz="2000" spc="-20" dirty="0"/>
              <a:t> </a:t>
            </a:r>
            <a:r>
              <a:rPr sz="2000" dirty="0"/>
              <a:t>PADA</a:t>
            </a:r>
            <a:r>
              <a:rPr sz="2000" spc="10" dirty="0"/>
              <a:t> </a:t>
            </a:r>
            <a:r>
              <a:rPr sz="2000" dirty="0"/>
              <a:t>RANCANGAN</a:t>
            </a:r>
            <a:r>
              <a:rPr sz="2000" spc="-20" dirty="0"/>
              <a:t> </a:t>
            </a:r>
            <a:r>
              <a:rPr sz="2000" spc="-10" dirty="0"/>
              <a:t>PENGAJARAN</a:t>
            </a:r>
            <a:endParaRPr sz="2000"/>
          </a:p>
        </p:txBody>
      </p:sp>
      <p:grpSp>
        <p:nvGrpSpPr>
          <p:cNvPr id="3" name="object 3"/>
          <p:cNvGrpSpPr/>
          <p:nvPr/>
        </p:nvGrpSpPr>
        <p:grpSpPr>
          <a:xfrm>
            <a:off x="615950" y="408685"/>
            <a:ext cx="566420" cy="560705"/>
            <a:chOff x="615950" y="408685"/>
            <a:chExt cx="566420" cy="560705"/>
          </a:xfrm>
        </p:grpSpPr>
        <p:sp>
          <p:nvSpPr>
            <p:cNvPr id="4" name="object 4"/>
            <p:cNvSpPr/>
            <p:nvPr/>
          </p:nvSpPr>
          <p:spPr>
            <a:xfrm>
              <a:off x="628650" y="421385"/>
              <a:ext cx="541020" cy="535305"/>
            </a:xfrm>
            <a:custGeom>
              <a:avLst/>
              <a:gdLst/>
              <a:ahLst/>
              <a:cxnLst/>
              <a:rect l="l" t="t" r="r" b="b"/>
              <a:pathLst>
                <a:path w="541019" h="535305">
                  <a:moveTo>
                    <a:pt x="270510" y="0"/>
                  </a:moveTo>
                  <a:lnTo>
                    <a:pt x="221884" y="4309"/>
                  </a:lnTo>
                  <a:lnTo>
                    <a:pt x="176118" y="16734"/>
                  </a:lnTo>
                  <a:lnTo>
                    <a:pt x="133975" y="36519"/>
                  </a:lnTo>
                  <a:lnTo>
                    <a:pt x="96221" y="62908"/>
                  </a:lnTo>
                  <a:lnTo>
                    <a:pt x="63618" y="95145"/>
                  </a:lnTo>
                  <a:lnTo>
                    <a:pt x="36931" y="132475"/>
                  </a:lnTo>
                  <a:lnTo>
                    <a:pt x="16923" y="174141"/>
                  </a:lnTo>
                  <a:lnTo>
                    <a:pt x="4358" y="219389"/>
                  </a:lnTo>
                  <a:lnTo>
                    <a:pt x="0" y="267462"/>
                  </a:lnTo>
                  <a:lnTo>
                    <a:pt x="4358" y="315534"/>
                  </a:lnTo>
                  <a:lnTo>
                    <a:pt x="16923" y="360782"/>
                  </a:lnTo>
                  <a:lnTo>
                    <a:pt x="36931" y="402448"/>
                  </a:lnTo>
                  <a:lnTo>
                    <a:pt x="63618" y="439778"/>
                  </a:lnTo>
                  <a:lnTo>
                    <a:pt x="96221" y="472015"/>
                  </a:lnTo>
                  <a:lnTo>
                    <a:pt x="133975" y="498404"/>
                  </a:lnTo>
                  <a:lnTo>
                    <a:pt x="176118" y="518189"/>
                  </a:lnTo>
                  <a:lnTo>
                    <a:pt x="221884" y="530614"/>
                  </a:lnTo>
                  <a:lnTo>
                    <a:pt x="270510" y="534924"/>
                  </a:lnTo>
                  <a:lnTo>
                    <a:pt x="319135" y="530614"/>
                  </a:lnTo>
                  <a:lnTo>
                    <a:pt x="364901" y="518189"/>
                  </a:lnTo>
                  <a:lnTo>
                    <a:pt x="407044" y="498404"/>
                  </a:lnTo>
                  <a:lnTo>
                    <a:pt x="444798" y="472015"/>
                  </a:lnTo>
                  <a:lnTo>
                    <a:pt x="477401" y="439778"/>
                  </a:lnTo>
                  <a:lnTo>
                    <a:pt x="504088" y="402448"/>
                  </a:lnTo>
                  <a:lnTo>
                    <a:pt x="524096" y="360782"/>
                  </a:lnTo>
                  <a:lnTo>
                    <a:pt x="536661" y="315534"/>
                  </a:lnTo>
                  <a:lnTo>
                    <a:pt x="541020" y="267462"/>
                  </a:lnTo>
                  <a:lnTo>
                    <a:pt x="536661" y="219389"/>
                  </a:lnTo>
                  <a:lnTo>
                    <a:pt x="524096" y="174141"/>
                  </a:lnTo>
                  <a:lnTo>
                    <a:pt x="504088" y="132475"/>
                  </a:lnTo>
                  <a:lnTo>
                    <a:pt x="477401" y="95145"/>
                  </a:lnTo>
                  <a:lnTo>
                    <a:pt x="444798" y="62908"/>
                  </a:lnTo>
                  <a:lnTo>
                    <a:pt x="407044" y="36519"/>
                  </a:lnTo>
                  <a:lnTo>
                    <a:pt x="364901" y="16734"/>
                  </a:lnTo>
                  <a:lnTo>
                    <a:pt x="319135" y="43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8650" y="421385"/>
              <a:ext cx="541020" cy="535305"/>
            </a:xfrm>
            <a:custGeom>
              <a:avLst/>
              <a:gdLst/>
              <a:ahLst/>
              <a:cxnLst/>
              <a:rect l="l" t="t" r="r" b="b"/>
              <a:pathLst>
                <a:path w="541019" h="535305">
                  <a:moveTo>
                    <a:pt x="0" y="267462"/>
                  </a:moveTo>
                  <a:lnTo>
                    <a:pt x="4358" y="219389"/>
                  </a:lnTo>
                  <a:lnTo>
                    <a:pt x="16923" y="174141"/>
                  </a:lnTo>
                  <a:lnTo>
                    <a:pt x="36931" y="132475"/>
                  </a:lnTo>
                  <a:lnTo>
                    <a:pt x="63618" y="95145"/>
                  </a:lnTo>
                  <a:lnTo>
                    <a:pt x="96221" y="62908"/>
                  </a:lnTo>
                  <a:lnTo>
                    <a:pt x="133975" y="36519"/>
                  </a:lnTo>
                  <a:lnTo>
                    <a:pt x="176118" y="16734"/>
                  </a:lnTo>
                  <a:lnTo>
                    <a:pt x="221884" y="4309"/>
                  </a:lnTo>
                  <a:lnTo>
                    <a:pt x="270510" y="0"/>
                  </a:lnTo>
                  <a:lnTo>
                    <a:pt x="319135" y="4309"/>
                  </a:lnTo>
                  <a:lnTo>
                    <a:pt x="364901" y="16734"/>
                  </a:lnTo>
                  <a:lnTo>
                    <a:pt x="407044" y="36519"/>
                  </a:lnTo>
                  <a:lnTo>
                    <a:pt x="444798" y="62908"/>
                  </a:lnTo>
                  <a:lnTo>
                    <a:pt x="477401" y="95145"/>
                  </a:lnTo>
                  <a:lnTo>
                    <a:pt x="504088" y="132475"/>
                  </a:lnTo>
                  <a:lnTo>
                    <a:pt x="524096" y="174141"/>
                  </a:lnTo>
                  <a:lnTo>
                    <a:pt x="536661" y="219389"/>
                  </a:lnTo>
                  <a:lnTo>
                    <a:pt x="541020" y="267462"/>
                  </a:lnTo>
                  <a:lnTo>
                    <a:pt x="536661" y="315534"/>
                  </a:lnTo>
                  <a:lnTo>
                    <a:pt x="524096" y="360782"/>
                  </a:lnTo>
                  <a:lnTo>
                    <a:pt x="504088" y="402448"/>
                  </a:lnTo>
                  <a:lnTo>
                    <a:pt x="477401" y="439778"/>
                  </a:lnTo>
                  <a:lnTo>
                    <a:pt x="444798" y="472015"/>
                  </a:lnTo>
                  <a:lnTo>
                    <a:pt x="407044" y="498404"/>
                  </a:lnTo>
                  <a:lnTo>
                    <a:pt x="364901" y="518189"/>
                  </a:lnTo>
                  <a:lnTo>
                    <a:pt x="319135" y="530614"/>
                  </a:lnTo>
                  <a:lnTo>
                    <a:pt x="270510" y="534924"/>
                  </a:lnTo>
                  <a:lnTo>
                    <a:pt x="221884" y="530614"/>
                  </a:lnTo>
                  <a:lnTo>
                    <a:pt x="176118" y="518189"/>
                  </a:lnTo>
                  <a:lnTo>
                    <a:pt x="133975" y="498404"/>
                  </a:lnTo>
                  <a:lnTo>
                    <a:pt x="96221" y="472015"/>
                  </a:lnTo>
                  <a:lnTo>
                    <a:pt x="63618" y="439778"/>
                  </a:lnTo>
                  <a:lnTo>
                    <a:pt x="36931" y="402448"/>
                  </a:lnTo>
                  <a:lnTo>
                    <a:pt x="16923" y="360782"/>
                  </a:lnTo>
                  <a:lnTo>
                    <a:pt x="4358" y="315534"/>
                  </a:lnTo>
                  <a:lnTo>
                    <a:pt x="0" y="267462"/>
                  </a:lnTo>
                  <a:close/>
                </a:path>
              </a:pathLst>
            </a:custGeom>
            <a:ln w="254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14834" y="51523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77954" y="726947"/>
            <a:ext cx="8388350" cy="4417060"/>
            <a:chOff x="377954" y="726947"/>
            <a:chExt cx="8388350" cy="441706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18432" y="726947"/>
              <a:ext cx="4547615" cy="44165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54" y="1028700"/>
              <a:ext cx="3825237" cy="3628642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SLIDE</a:t>
            </a:r>
            <a:r>
              <a:rPr spc="-15" dirty="0"/>
              <a:t> </a:t>
            </a:r>
            <a:r>
              <a:rPr dirty="0"/>
              <a:t>|</a:t>
            </a:r>
            <a:r>
              <a:rPr spc="5" dirty="0"/>
              <a:t> </a:t>
            </a:r>
            <a:fld id="{81D60167-4931-47E6-BA6A-407CBD079E47}" type="slidenum">
              <a:rPr spc="-25" dirty="0"/>
              <a:t>26</a:t>
            </a:fld>
            <a:endParaRPr spc="-2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4571"/>
            <a:ext cx="9144000" cy="495892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84045" y="858011"/>
            <a:ext cx="8425815" cy="0"/>
          </a:xfrm>
          <a:custGeom>
            <a:avLst/>
            <a:gdLst/>
            <a:ahLst/>
            <a:cxnLst/>
            <a:rect l="l" t="t" r="r" b="b"/>
            <a:pathLst>
              <a:path w="8425815">
                <a:moveTo>
                  <a:pt x="0" y="0"/>
                </a:moveTo>
                <a:lnTo>
                  <a:pt x="8425563" y="0"/>
                </a:lnTo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0423" y="386334"/>
            <a:ext cx="2286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02130" algn="l"/>
              </a:tabLst>
            </a:pPr>
            <a:r>
              <a:rPr sz="1800" b="1" dirty="0">
                <a:solidFill>
                  <a:srgbClr val="5E5E5E"/>
                </a:solidFill>
                <a:latin typeface="Arial"/>
                <a:cs typeface="Arial"/>
              </a:rPr>
              <a:t>REKA</a:t>
            </a:r>
            <a:r>
              <a:rPr sz="1800" b="1" spc="-1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E5E5E"/>
                </a:solidFill>
                <a:latin typeface="Arial"/>
                <a:cs typeface="Arial"/>
              </a:rPr>
              <a:t>BENTUK</a:t>
            </a:r>
            <a:r>
              <a:rPr sz="1800" b="1" dirty="0">
                <a:solidFill>
                  <a:srgbClr val="5E5E5E"/>
                </a:solidFill>
                <a:latin typeface="Arial"/>
                <a:cs typeface="Arial"/>
              </a:rPr>
              <a:t>	</a:t>
            </a:r>
            <a:r>
              <a:rPr sz="1800" b="1" spc="-25" dirty="0">
                <a:solidFill>
                  <a:srgbClr val="5E5E5E"/>
                </a:solidFill>
                <a:latin typeface="Arial"/>
                <a:cs typeface="Arial"/>
              </a:rPr>
              <a:t>PTG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43127" y="2573019"/>
            <a:ext cx="2974975" cy="2159000"/>
            <a:chOff x="643127" y="2573019"/>
            <a:chExt cx="2974975" cy="21590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3127" y="2833115"/>
              <a:ext cx="2974845" cy="18989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7990" y="2573019"/>
              <a:ext cx="1151940" cy="249466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606266" y="1657261"/>
            <a:ext cx="2839085" cy="366395"/>
            <a:chOff x="606266" y="1657261"/>
            <a:chExt cx="2839085" cy="366395"/>
          </a:xfrm>
        </p:grpSpPr>
        <p:sp>
          <p:nvSpPr>
            <p:cNvPr id="9" name="object 9"/>
            <p:cNvSpPr/>
            <p:nvPr/>
          </p:nvSpPr>
          <p:spPr>
            <a:xfrm>
              <a:off x="606266" y="1703031"/>
              <a:ext cx="320040" cy="320675"/>
            </a:xfrm>
            <a:custGeom>
              <a:avLst/>
              <a:gdLst/>
              <a:ahLst/>
              <a:cxnLst/>
              <a:rect l="l" t="t" r="r" b="b"/>
              <a:pathLst>
                <a:path w="320040" h="320675">
                  <a:moveTo>
                    <a:pt x="256901" y="0"/>
                  </a:moveTo>
                  <a:lnTo>
                    <a:pt x="63143" y="0"/>
                  </a:lnTo>
                  <a:lnTo>
                    <a:pt x="38624" y="4982"/>
                  </a:lnTo>
                  <a:lnTo>
                    <a:pt x="18547" y="18551"/>
                  </a:lnTo>
                  <a:lnTo>
                    <a:pt x="4981" y="38640"/>
                  </a:lnTo>
                  <a:lnTo>
                    <a:pt x="0" y="63182"/>
                  </a:lnTo>
                  <a:lnTo>
                    <a:pt x="0" y="256997"/>
                  </a:lnTo>
                  <a:lnTo>
                    <a:pt x="4981" y="281509"/>
                  </a:lnTo>
                  <a:lnTo>
                    <a:pt x="18547" y="301583"/>
                  </a:lnTo>
                  <a:lnTo>
                    <a:pt x="38624" y="315147"/>
                  </a:lnTo>
                  <a:lnTo>
                    <a:pt x="63143" y="320128"/>
                  </a:lnTo>
                  <a:lnTo>
                    <a:pt x="256901" y="320128"/>
                  </a:lnTo>
                  <a:lnTo>
                    <a:pt x="281418" y="315147"/>
                  </a:lnTo>
                  <a:lnTo>
                    <a:pt x="301496" y="301583"/>
                  </a:lnTo>
                  <a:lnTo>
                    <a:pt x="315062" y="281509"/>
                  </a:lnTo>
                  <a:lnTo>
                    <a:pt x="320045" y="256997"/>
                  </a:lnTo>
                  <a:lnTo>
                    <a:pt x="320045" y="63182"/>
                  </a:lnTo>
                  <a:lnTo>
                    <a:pt x="315062" y="38640"/>
                  </a:lnTo>
                  <a:lnTo>
                    <a:pt x="301496" y="18551"/>
                  </a:lnTo>
                  <a:lnTo>
                    <a:pt x="281418" y="4982"/>
                  </a:lnTo>
                  <a:lnTo>
                    <a:pt x="256901" y="0"/>
                  </a:lnTo>
                  <a:close/>
                </a:path>
              </a:pathLst>
            </a:custGeom>
            <a:solidFill>
              <a:srgbClr val="2521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1111" y="1657260"/>
              <a:ext cx="210820" cy="87630"/>
            </a:xfrm>
            <a:custGeom>
              <a:avLst/>
              <a:gdLst/>
              <a:ahLst/>
              <a:cxnLst/>
              <a:rect l="l" t="t" r="r" b="b"/>
              <a:pathLst>
                <a:path w="210819" h="87630">
                  <a:moveTo>
                    <a:pt x="31178" y="6692"/>
                  </a:moveTo>
                  <a:lnTo>
                    <a:pt x="24079" y="0"/>
                  </a:lnTo>
                  <a:lnTo>
                    <a:pt x="7112" y="0"/>
                  </a:lnTo>
                  <a:lnTo>
                    <a:pt x="0" y="6692"/>
                  </a:lnTo>
                  <a:lnTo>
                    <a:pt x="0" y="80492"/>
                  </a:lnTo>
                  <a:lnTo>
                    <a:pt x="7112" y="87604"/>
                  </a:lnTo>
                  <a:lnTo>
                    <a:pt x="15392" y="87604"/>
                  </a:lnTo>
                  <a:lnTo>
                    <a:pt x="24079" y="87604"/>
                  </a:lnTo>
                  <a:lnTo>
                    <a:pt x="31178" y="80492"/>
                  </a:lnTo>
                  <a:lnTo>
                    <a:pt x="31178" y="6692"/>
                  </a:lnTo>
                  <a:close/>
                </a:path>
                <a:path w="210819" h="87630">
                  <a:moveTo>
                    <a:pt x="91160" y="6692"/>
                  </a:moveTo>
                  <a:lnTo>
                    <a:pt x="84061" y="0"/>
                  </a:lnTo>
                  <a:lnTo>
                    <a:pt x="66687" y="0"/>
                  </a:lnTo>
                  <a:lnTo>
                    <a:pt x="59588" y="6692"/>
                  </a:lnTo>
                  <a:lnTo>
                    <a:pt x="59588" y="80492"/>
                  </a:lnTo>
                  <a:lnTo>
                    <a:pt x="66687" y="87604"/>
                  </a:lnTo>
                  <a:lnTo>
                    <a:pt x="75374" y="87604"/>
                  </a:lnTo>
                  <a:lnTo>
                    <a:pt x="84061" y="87604"/>
                  </a:lnTo>
                  <a:lnTo>
                    <a:pt x="91160" y="80492"/>
                  </a:lnTo>
                  <a:lnTo>
                    <a:pt x="91160" y="6692"/>
                  </a:lnTo>
                  <a:close/>
                </a:path>
                <a:path w="210819" h="87630">
                  <a:moveTo>
                    <a:pt x="150749" y="6692"/>
                  </a:moveTo>
                  <a:lnTo>
                    <a:pt x="143649" y="0"/>
                  </a:lnTo>
                  <a:lnTo>
                    <a:pt x="126288" y="0"/>
                  </a:lnTo>
                  <a:lnTo>
                    <a:pt x="119176" y="6692"/>
                  </a:lnTo>
                  <a:lnTo>
                    <a:pt x="119176" y="80492"/>
                  </a:lnTo>
                  <a:lnTo>
                    <a:pt x="126288" y="87604"/>
                  </a:lnTo>
                  <a:lnTo>
                    <a:pt x="134962" y="87604"/>
                  </a:lnTo>
                  <a:lnTo>
                    <a:pt x="143649" y="87604"/>
                  </a:lnTo>
                  <a:lnTo>
                    <a:pt x="150749" y="80492"/>
                  </a:lnTo>
                  <a:lnTo>
                    <a:pt x="150749" y="6692"/>
                  </a:lnTo>
                  <a:close/>
                </a:path>
                <a:path w="210819" h="87630">
                  <a:moveTo>
                    <a:pt x="210337" y="6692"/>
                  </a:moveTo>
                  <a:lnTo>
                    <a:pt x="203238" y="0"/>
                  </a:lnTo>
                  <a:lnTo>
                    <a:pt x="185864" y="0"/>
                  </a:lnTo>
                  <a:lnTo>
                    <a:pt x="178765" y="6692"/>
                  </a:lnTo>
                  <a:lnTo>
                    <a:pt x="178765" y="80492"/>
                  </a:lnTo>
                  <a:lnTo>
                    <a:pt x="185864" y="87604"/>
                  </a:lnTo>
                  <a:lnTo>
                    <a:pt x="194551" y="87604"/>
                  </a:lnTo>
                  <a:lnTo>
                    <a:pt x="203238" y="87604"/>
                  </a:lnTo>
                  <a:lnTo>
                    <a:pt x="210337" y="80492"/>
                  </a:lnTo>
                  <a:lnTo>
                    <a:pt x="210337" y="6692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0979" y="1810410"/>
              <a:ext cx="190500" cy="53975"/>
            </a:xfrm>
            <a:custGeom>
              <a:avLst/>
              <a:gdLst/>
              <a:ahLst/>
              <a:cxnLst/>
              <a:rect l="l" t="t" r="r" b="b"/>
              <a:pathLst>
                <a:path w="190500" h="53975">
                  <a:moveTo>
                    <a:pt x="69062" y="0"/>
                  </a:moveTo>
                  <a:lnTo>
                    <a:pt x="58407" y="0"/>
                  </a:lnTo>
                  <a:lnTo>
                    <a:pt x="50507" y="36715"/>
                  </a:lnTo>
                  <a:lnTo>
                    <a:pt x="41046" y="0"/>
                  </a:lnTo>
                  <a:lnTo>
                    <a:pt x="28422" y="0"/>
                  </a:lnTo>
                  <a:lnTo>
                    <a:pt x="18948" y="36296"/>
                  </a:lnTo>
                  <a:lnTo>
                    <a:pt x="11049" y="0"/>
                  </a:lnTo>
                  <a:lnTo>
                    <a:pt x="0" y="0"/>
                  </a:lnTo>
                  <a:lnTo>
                    <a:pt x="12623" y="52501"/>
                  </a:lnTo>
                  <a:lnTo>
                    <a:pt x="24066" y="52501"/>
                  </a:lnTo>
                  <a:lnTo>
                    <a:pt x="34721" y="13042"/>
                  </a:lnTo>
                  <a:lnTo>
                    <a:pt x="44983" y="52501"/>
                  </a:lnTo>
                  <a:lnTo>
                    <a:pt x="56438" y="52501"/>
                  </a:lnTo>
                  <a:lnTo>
                    <a:pt x="69062" y="0"/>
                  </a:lnTo>
                  <a:close/>
                </a:path>
                <a:path w="190500" h="53975">
                  <a:moveTo>
                    <a:pt x="106159" y="28829"/>
                  </a:moveTo>
                  <a:lnTo>
                    <a:pt x="104584" y="22885"/>
                  </a:lnTo>
                  <a:lnTo>
                    <a:pt x="103162" y="21310"/>
                  </a:lnTo>
                  <a:lnTo>
                    <a:pt x="97866" y="15417"/>
                  </a:lnTo>
                  <a:lnTo>
                    <a:pt x="95897" y="14516"/>
                  </a:lnTo>
                  <a:lnTo>
                    <a:pt x="95897" y="27254"/>
                  </a:lnTo>
                  <a:lnTo>
                    <a:pt x="95897" y="30403"/>
                  </a:lnTo>
                  <a:lnTo>
                    <a:pt x="80899" y="30403"/>
                  </a:lnTo>
                  <a:lnTo>
                    <a:pt x="80962" y="27254"/>
                  </a:lnTo>
                  <a:lnTo>
                    <a:pt x="81292" y="25247"/>
                  </a:lnTo>
                  <a:lnTo>
                    <a:pt x="84455" y="22098"/>
                  </a:lnTo>
                  <a:lnTo>
                    <a:pt x="86029" y="21310"/>
                  </a:lnTo>
                  <a:lnTo>
                    <a:pt x="90373" y="21310"/>
                  </a:lnTo>
                  <a:lnTo>
                    <a:pt x="92341" y="22098"/>
                  </a:lnTo>
                  <a:lnTo>
                    <a:pt x="93522" y="23672"/>
                  </a:lnTo>
                  <a:lnTo>
                    <a:pt x="95097" y="25247"/>
                  </a:lnTo>
                  <a:lnTo>
                    <a:pt x="95897" y="27254"/>
                  </a:lnTo>
                  <a:lnTo>
                    <a:pt x="95897" y="14516"/>
                  </a:lnTo>
                  <a:lnTo>
                    <a:pt x="93522" y="13411"/>
                  </a:lnTo>
                  <a:lnTo>
                    <a:pt x="82867" y="13411"/>
                  </a:lnTo>
                  <a:lnTo>
                    <a:pt x="78536" y="15417"/>
                  </a:lnTo>
                  <a:lnTo>
                    <a:pt x="75374" y="18935"/>
                  </a:lnTo>
                  <a:lnTo>
                    <a:pt x="71818" y="22517"/>
                  </a:lnTo>
                  <a:lnTo>
                    <a:pt x="70358" y="27254"/>
                  </a:lnTo>
                  <a:lnTo>
                    <a:pt x="70345" y="39458"/>
                  </a:lnTo>
                  <a:lnTo>
                    <a:pt x="71424" y="43408"/>
                  </a:lnTo>
                  <a:lnTo>
                    <a:pt x="74193" y="46977"/>
                  </a:lnTo>
                  <a:lnTo>
                    <a:pt x="77343" y="51295"/>
                  </a:lnTo>
                  <a:lnTo>
                    <a:pt x="82080" y="53657"/>
                  </a:lnTo>
                  <a:lnTo>
                    <a:pt x="93129" y="53657"/>
                  </a:lnTo>
                  <a:lnTo>
                    <a:pt x="105371" y="42252"/>
                  </a:lnTo>
                  <a:lnTo>
                    <a:pt x="95504" y="40665"/>
                  </a:lnTo>
                  <a:lnTo>
                    <a:pt x="93916" y="43827"/>
                  </a:lnTo>
                  <a:lnTo>
                    <a:pt x="92735" y="44615"/>
                  </a:lnTo>
                  <a:lnTo>
                    <a:pt x="91948" y="45402"/>
                  </a:lnTo>
                  <a:lnTo>
                    <a:pt x="90373" y="45770"/>
                  </a:lnTo>
                  <a:lnTo>
                    <a:pt x="86423" y="45770"/>
                  </a:lnTo>
                  <a:lnTo>
                    <a:pt x="84455" y="44983"/>
                  </a:lnTo>
                  <a:lnTo>
                    <a:pt x="82867" y="43408"/>
                  </a:lnTo>
                  <a:lnTo>
                    <a:pt x="81686" y="41821"/>
                  </a:lnTo>
                  <a:lnTo>
                    <a:pt x="80505" y="39458"/>
                  </a:lnTo>
                  <a:lnTo>
                    <a:pt x="80505" y="36296"/>
                  </a:lnTo>
                  <a:lnTo>
                    <a:pt x="105765" y="36296"/>
                  </a:lnTo>
                  <a:lnTo>
                    <a:pt x="106070" y="30403"/>
                  </a:lnTo>
                  <a:lnTo>
                    <a:pt x="106159" y="28829"/>
                  </a:lnTo>
                  <a:close/>
                </a:path>
                <a:path w="190500" h="53975">
                  <a:moveTo>
                    <a:pt x="147193" y="28829"/>
                  </a:moveTo>
                  <a:lnTo>
                    <a:pt x="145618" y="22885"/>
                  </a:lnTo>
                  <a:lnTo>
                    <a:pt x="144030" y="21310"/>
                  </a:lnTo>
                  <a:lnTo>
                    <a:pt x="142062" y="19367"/>
                  </a:lnTo>
                  <a:lnTo>
                    <a:pt x="138912" y="15417"/>
                  </a:lnTo>
                  <a:lnTo>
                    <a:pt x="136931" y="14503"/>
                  </a:lnTo>
                  <a:lnTo>
                    <a:pt x="136931" y="27254"/>
                  </a:lnTo>
                  <a:lnTo>
                    <a:pt x="136931" y="30403"/>
                  </a:lnTo>
                  <a:lnTo>
                    <a:pt x="121945" y="30403"/>
                  </a:lnTo>
                  <a:lnTo>
                    <a:pt x="121539" y="27622"/>
                  </a:lnTo>
                  <a:lnTo>
                    <a:pt x="122339" y="25247"/>
                  </a:lnTo>
                  <a:lnTo>
                    <a:pt x="125488" y="22098"/>
                  </a:lnTo>
                  <a:lnTo>
                    <a:pt x="127063" y="21310"/>
                  </a:lnTo>
                  <a:lnTo>
                    <a:pt x="131406" y="21310"/>
                  </a:lnTo>
                  <a:lnTo>
                    <a:pt x="132994" y="22098"/>
                  </a:lnTo>
                  <a:lnTo>
                    <a:pt x="136144" y="25247"/>
                  </a:lnTo>
                  <a:lnTo>
                    <a:pt x="136931" y="27254"/>
                  </a:lnTo>
                  <a:lnTo>
                    <a:pt x="136931" y="14503"/>
                  </a:lnTo>
                  <a:lnTo>
                    <a:pt x="134569" y="13411"/>
                  </a:lnTo>
                  <a:lnTo>
                    <a:pt x="123520" y="13411"/>
                  </a:lnTo>
                  <a:lnTo>
                    <a:pt x="111391" y="39458"/>
                  </a:lnTo>
                  <a:lnTo>
                    <a:pt x="112471" y="43408"/>
                  </a:lnTo>
                  <a:lnTo>
                    <a:pt x="114833" y="46977"/>
                  </a:lnTo>
                  <a:lnTo>
                    <a:pt x="118389" y="51295"/>
                  </a:lnTo>
                  <a:lnTo>
                    <a:pt x="123126" y="53657"/>
                  </a:lnTo>
                  <a:lnTo>
                    <a:pt x="133781" y="53657"/>
                  </a:lnTo>
                  <a:lnTo>
                    <a:pt x="137325" y="52501"/>
                  </a:lnTo>
                  <a:lnTo>
                    <a:pt x="140093" y="50507"/>
                  </a:lnTo>
                  <a:lnTo>
                    <a:pt x="142862" y="48552"/>
                  </a:lnTo>
                  <a:lnTo>
                    <a:pt x="145224" y="45770"/>
                  </a:lnTo>
                  <a:lnTo>
                    <a:pt x="146405" y="42252"/>
                  </a:lnTo>
                  <a:lnTo>
                    <a:pt x="136144" y="40665"/>
                  </a:lnTo>
                  <a:lnTo>
                    <a:pt x="135750" y="42252"/>
                  </a:lnTo>
                  <a:lnTo>
                    <a:pt x="134962" y="43827"/>
                  </a:lnTo>
                  <a:lnTo>
                    <a:pt x="132588" y="45402"/>
                  </a:lnTo>
                  <a:lnTo>
                    <a:pt x="131406" y="45770"/>
                  </a:lnTo>
                  <a:lnTo>
                    <a:pt x="127457" y="45770"/>
                  </a:lnTo>
                  <a:lnTo>
                    <a:pt x="125488" y="44983"/>
                  </a:lnTo>
                  <a:lnTo>
                    <a:pt x="122339" y="41821"/>
                  </a:lnTo>
                  <a:lnTo>
                    <a:pt x="121539" y="39458"/>
                  </a:lnTo>
                  <a:lnTo>
                    <a:pt x="121539" y="36296"/>
                  </a:lnTo>
                  <a:lnTo>
                    <a:pt x="146799" y="36296"/>
                  </a:lnTo>
                  <a:lnTo>
                    <a:pt x="147116" y="30403"/>
                  </a:lnTo>
                  <a:lnTo>
                    <a:pt x="147193" y="28829"/>
                  </a:lnTo>
                  <a:close/>
                </a:path>
                <a:path w="190500" h="53975">
                  <a:moveTo>
                    <a:pt x="190207" y="52501"/>
                  </a:moveTo>
                  <a:lnTo>
                    <a:pt x="175996" y="28409"/>
                  </a:lnTo>
                  <a:lnTo>
                    <a:pt x="189026" y="14630"/>
                  </a:lnTo>
                  <a:lnTo>
                    <a:pt x="176784" y="14630"/>
                  </a:lnTo>
                  <a:lnTo>
                    <a:pt x="164947" y="28041"/>
                  </a:lnTo>
                  <a:lnTo>
                    <a:pt x="164947" y="0"/>
                  </a:lnTo>
                  <a:lnTo>
                    <a:pt x="154698" y="0"/>
                  </a:lnTo>
                  <a:lnTo>
                    <a:pt x="154698" y="52501"/>
                  </a:lnTo>
                  <a:lnTo>
                    <a:pt x="164947" y="52501"/>
                  </a:lnTo>
                  <a:lnTo>
                    <a:pt x="164947" y="40246"/>
                  </a:lnTo>
                  <a:lnTo>
                    <a:pt x="169684" y="35509"/>
                  </a:lnTo>
                  <a:lnTo>
                    <a:pt x="179158" y="52501"/>
                  </a:lnTo>
                  <a:lnTo>
                    <a:pt x="190207" y="525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7550" y="1883435"/>
              <a:ext cx="86027" cy="6907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66167" y="1703031"/>
              <a:ext cx="320675" cy="320675"/>
            </a:xfrm>
            <a:custGeom>
              <a:avLst/>
              <a:gdLst/>
              <a:ahLst/>
              <a:cxnLst/>
              <a:rect l="l" t="t" r="r" b="b"/>
              <a:pathLst>
                <a:path w="320675" h="320675">
                  <a:moveTo>
                    <a:pt x="256917" y="0"/>
                  </a:moveTo>
                  <a:lnTo>
                    <a:pt x="63138" y="0"/>
                  </a:lnTo>
                  <a:lnTo>
                    <a:pt x="38620" y="4982"/>
                  </a:lnTo>
                  <a:lnTo>
                    <a:pt x="18544" y="18551"/>
                  </a:lnTo>
                  <a:lnTo>
                    <a:pt x="4981" y="38640"/>
                  </a:lnTo>
                  <a:lnTo>
                    <a:pt x="0" y="63182"/>
                  </a:lnTo>
                  <a:lnTo>
                    <a:pt x="0" y="256997"/>
                  </a:lnTo>
                  <a:lnTo>
                    <a:pt x="4981" y="281509"/>
                  </a:lnTo>
                  <a:lnTo>
                    <a:pt x="18544" y="301583"/>
                  </a:lnTo>
                  <a:lnTo>
                    <a:pt x="38620" y="315147"/>
                  </a:lnTo>
                  <a:lnTo>
                    <a:pt x="63138" y="320128"/>
                  </a:lnTo>
                  <a:lnTo>
                    <a:pt x="256917" y="320128"/>
                  </a:lnTo>
                  <a:lnTo>
                    <a:pt x="281429" y="315147"/>
                  </a:lnTo>
                  <a:lnTo>
                    <a:pt x="301503" y="301583"/>
                  </a:lnTo>
                  <a:lnTo>
                    <a:pt x="315068" y="281509"/>
                  </a:lnTo>
                  <a:lnTo>
                    <a:pt x="320050" y="256997"/>
                  </a:lnTo>
                  <a:lnTo>
                    <a:pt x="320050" y="63182"/>
                  </a:lnTo>
                  <a:lnTo>
                    <a:pt x="315068" y="38640"/>
                  </a:lnTo>
                  <a:lnTo>
                    <a:pt x="301503" y="18551"/>
                  </a:lnTo>
                  <a:lnTo>
                    <a:pt x="281429" y="4982"/>
                  </a:lnTo>
                  <a:lnTo>
                    <a:pt x="256917" y="0"/>
                  </a:lnTo>
                  <a:close/>
                </a:path>
              </a:pathLst>
            </a:custGeom>
            <a:solidFill>
              <a:srgbClr val="2521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20622" y="1657260"/>
              <a:ext cx="210820" cy="87630"/>
            </a:xfrm>
            <a:custGeom>
              <a:avLst/>
              <a:gdLst/>
              <a:ahLst/>
              <a:cxnLst/>
              <a:rect l="l" t="t" r="r" b="b"/>
              <a:pathLst>
                <a:path w="210819" h="87630">
                  <a:moveTo>
                    <a:pt x="31572" y="6692"/>
                  </a:moveTo>
                  <a:lnTo>
                    <a:pt x="24460" y="0"/>
                  </a:lnTo>
                  <a:lnTo>
                    <a:pt x="7099" y="0"/>
                  </a:lnTo>
                  <a:lnTo>
                    <a:pt x="0" y="6692"/>
                  </a:lnTo>
                  <a:lnTo>
                    <a:pt x="0" y="80492"/>
                  </a:lnTo>
                  <a:lnTo>
                    <a:pt x="7099" y="87604"/>
                  </a:lnTo>
                  <a:lnTo>
                    <a:pt x="15773" y="87604"/>
                  </a:lnTo>
                  <a:lnTo>
                    <a:pt x="24460" y="87604"/>
                  </a:lnTo>
                  <a:lnTo>
                    <a:pt x="31572" y="80492"/>
                  </a:lnTo>
                  <a:lnTo>
                    <a:pt x="31572" y="6692"/>
                  </a:lnTo>
                  <a:close/>
                </a:path>
                <a:path w="210819" h="87630">
                  <a:moveTo>
                    <a:pt x="91541" y="6692"/>
                  </a:moveTo>
                  <a:lnTo>
                    <a:pt x="84442" y="0"/>
                  </a:lnTo>
                  <a:lnTo>
                    <a:pt x="67081" y="0"/>
                  </a:lnTo>
                  <a:lnTo>
                    <a:pt x="59982" y="6692"/>
                  </a:lnTo>
                  <a:lnTo>
                    <a:pt x="59982" y="80492"/>
                  </a:lnTo>
                  <a:lnTo>
                    <a:pt x="67081" y="87604"/>
                  </a:lnTo>
                  <a:lnTo>
                    <a:pt x="75768" y="87604"/>
                  </a:lnTo>
                  <a:lnTo>
                    <a:pt x="84442" y="87604"/>
                  </a:lnTo>
                  <a:lnTo>
                    <a:pt x="91541" y="80492"/>
                  </a:lnTo>
                  <a:lnTo>
                    <a:pt x="91541" y="6692"/>
                  </a:lnTo>
                  <a:close/>
                </a:path>
                <a:path w="210819" h="87630">
                  <a:moveTo>
                    <a:pt x="151104" y="6692"/>
                  </a:moveTo>
                  <a:lnTo>
                    <a:pt x="144005" y="0"/>
                  </a:lnTo>
                  <a:lnTo>
                    <a:pt x="126644" y="0"/>
                  </a:lnTo>
                  <a:lnTo>
                    <a:pt x="119545" y="6692"/>
                  </a:lnTo>
                  <a:lnTo>
                    <a:pt x="119545" y="80492"/>
                  </a:lnTo>
                  <a:lnTo>
                    <a:pt x="126644" y="87604"/>
                  </a:lnTo>
                  <a:lnTo>
                    <a:pt x="135318" y="87604"/>
                  </a:lnTo>
                  <a:lnTo>
                    <a:pt x="144005" y="87604"/>
                  </a:lnTo>
                  <a:lnTo>
                    <a:pt x="151104" y="80492"/>
                  </a:lnTo>
                  <a:lnTo>
                    <a:pt x="151104" y="6692"/>
                  </a:lnTo>
                  <a:close/>
                </a:path>
                <a:path w="210819" h="87630">
                  <a:moveTo>
                    <a:pt x="210718" y="6692"/>
                  </a:moveTo>
                  <a:lnTo>
                    <a:pt x="203606" y="0"/>
                  </a:lnTo>
                  <a:lnTo>
                    <a:pt x="186258" y="0"/>
                  </a:lnTo>
                  <a:lnTo>
                    <a:pt x="179146" y="6692"/>
                  </a:lnTo>
                  <a:lnTo>
                    <a:pt x="179146" y="80492"/>
                  </a:lnTo>
                  <a:lnTo>
                    <a:pt x="186258" y="87604"/>
                  </a:lnTo>
                  <a:lnTo>
                    <a:pt x="194932" y="87604"/>
                  </a:lnTo>
                  <a:lnTo>
                    <a:pt x="203606" y="87604"/>
                  </a:lnTo>
                  <a:lnTo>
                    <a:pt x="210718" y="80492"/>
                  </a:lnTo>
                  <a:lnTo>
                    <a:pt x="210718" y="6692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0871" y="1810410"/>
              <a:ext cx="190500" cy="53975"/>
            </a:xfrm>
            <a:custGeom>
              <a:avLst/>
              <a:gdLst/>
              <a:ahLst/>
              <a:cxnLst/>
              <a:rect l="l" t="t" r="r" b="b"/>
              <a:pathLst>
                <a:path w="190500" h="53975">
                  <a:moveTo>
                    <a:pt x="69062" y="0"/>
                  </a:moveTo>
                  <a:lnTo>
                    <a:pt x="58407" y="0"/>
                  </a:lnTo>
                  <a:lnTo>
                    <a:pt x="50126" y="36715"/>
                  </a:lnTo>
                  <a:lnTo>
                    <a:pt x="41046" y="0"/>
                  </a:lnTo>
                  <a:lnTo>
                    <a:pt x="28422" y="0"/>
                  </a:lnTo>
                  <a:lnTo>
                    <a:pt x="18948" y="36296"/>
                  </a:lnTo>
                  <a:lnTo>
                    <a:pt x="10655" y="0"/>
                  </a:lnTo>
                  <a:lnTo>
                    <a:pt x="0" y="0"/>
                  </a:lnTo>
                  <a:lnTo>
                    <a:pt x="12636" y="52501"/>
                  </a:lnTo>
                  <a:lnTo>
                    <a:pt x="24079" y="52501"/>
                  </a:lnTo>
                  <a:lnTo>
                    <a:pt x="34340" y="13042"/>
                  </a:lnTo>
                  <a:lnTo>
                    <a:pt x="44996" y="52501"/>
                  </a:lnTo>
                  <a:lnTo>
                    <a:pt x="56438" y="52501"/>
                  </a:lnTo>
                  <a:lnTo>
                    <a:pt x="69062" y="0"/>
                  </a:lnTo>
                  <a:close/>
                </a:path>
                <a:path w="190500" h="53975">
                  <a:moveTo>
                    <a:pt x="106133" y="28829"/>
                  </a:moveTo>
                  <a:lnTo>
                    <a:pt x="104559" y="22885"/>
                  </a:lnTo>
                  <a:lnTo>
                    <a:pt x="102984" y="21310"/>
                  </a:lnTo>
                  <a:lnTo>
                    <a:pt x="101041" y="19367"/>
                  </a:lnTo>
                  <a:lnTo>
                    <a:pt x="97878" y="15417"/>
                  </a:lnTo>
                  <a:lnTo>
                    <a:pt x="95897" y="14503"/>
                  </a:lnTo>
                  <a:lnTo>
                    <a:pt x="95897" y="27254"/>
                  </a:lnTo>
                  <a:lnTo>
                    <a:pt x="95897" y="30403"/>
                  </a:lnTo>
                  <a:lnTo>
                    <a:pt x="80899" y="30403"/>
                  </a:lnTo>
                  <a:lnTo>
                    <a:pt x="80962" y="27254"/>
                  </a:lnTo>
                  <a:lnTo>
                    <a:pt x="81292" y="25247"/>
                  </a:lnTo>
                  <a:lnTo>
                    <a:pt x="84455" y="22098"/>
                  </a:lnTo>
                  <a:lnTo>
                    <a:pt x="86042" y="21310"/>
                  </a:lnTo>
                  <a:lnTo>
                    <a:pt x="90373" y="21310"/>
                  </a:lnTo>
                  <a:lnTo>
                    <a:pt x="91960" y="22098"/>
                  </a:lnTo>
                  <a:lnTo>
                    <a:pt x="95110" y="25247"/>
                  </a:lnTo>
                  <a:lnTo>
                    <a:pt x="95897" y="27254"/>
                  </a:lnTo>
                  <a:lnTo>
                    <a:pt x="95897" y="14503"/>
                  </a:lnTo>
                  <a:lnTo>
                    <a:pt x="93535" y="13411"/>
                  </a:lnTo>
                  <a:lnTo>
                    <a:pt x="82486" y="13411"/>
                  </a:lnTo>
                  <a:lnTo>
                    <a:pt x="70345" y="39458"/>
                  </a:lnTo>
                  <a:lnTo>
                    <a:pt x="71437" y="43408"/>
                  </a:lnTo>
                  <a:lnTo>
                    <a:pt x="73799" y="46977"/>
                  </a:lnTo>
                  <a:lnTo>
                    <a:pt x="77355" y="51295"/>
                  </a:lnTo>
                  <a:lnTo>
                    <a:pt x="82080" y="53657"/>
                  </a:lnTo>
                  <a:lnTo>
                    <a:pt x="92748" y="53657"/>
                  </a:lnTo>
                  <a:lnTo>
                    <a:pt x="96291" y="52501"/>
                  </a:lnTo>
                  <a:lnTo>
                    <a:pt x="99034" y="50507"/>
                  </a:lnTo>
                  <a:lnTo>
                    <a:pt x="101828" y="48552"/>
                  </a:lnTo>
                  <a:lnTo>
                    <a:pt x="104190" y="45770"/>
                  </a:lnTo>
                  <a:lnTo>
                    <a:pt x="105346" y="42252"/>
                  </a:lnTo>
                  <a:lnTo>
                    <a:pt x="95110" y="40665"/>
                  </a:lnTo>
                  <a:lnTo>
                    <a:pt x="94716" y="42252"/>
                  </a:lnTo>
                  <a:lnTo>
                    <a:pt x="93929" y="43827"/>
                  </a:lnTo>
                  <a:lnTo>
                    <a:pt x="91554" y="45402"/>
                  </a:lnTo>
                  <a:lnTo>
                    <a:pt x="90373" y="45770"/>
                  </a:lnTo>
                  <a:lnTo>
                    <a:pt x="86436" y="45770"/>
                  </a:lnTo>
                  <a:lnTo>
                    <a:pt x="84455" y="44983"/>
                  </a:lnTo>
                  <a:lnTo>
                    <a:pt x="81292" y="41821"/>
                  </a:lnTo>
                  <a:lnTo>
                    <a:pt x="80505" y="39458"/>
                  </a:lnTo>
                  <a:lnTo>
                    <a:pt x="80505" y="36296"/>
                  </a:lnTo>
                  <a:lnTo>
                    <a:pt x="105778" y="36296"/>
                  </a:lnTo>
                  <a:lnTo>
                    <a:pt x="106057" y="30403"/>
                  </a:lnTo>
                  <a:lnTo>
                    <a:pt x="106133" y="28829"/>
                  </a:lnTo>
                  <a:close/>
                </a:path>
                <a:path w="190500" h="53975">
                  <a:moveTo>
                    <a:pt x="146799" y="28829"/>
                  </a:moveTo>
                  <a:lnTo>
                    <a:pt x="145224" y="22885"/>
                  </a:lnTo>
                  <a:lnTo>
                    <a:pt x="143814" y="21310"/>
                  </a:lnTo>
                  <a:lnTo>
                    <a:pt x="142074" y="19367"/>
                  </a:lnTo>
                  <a:lnTo>
                    <a:pt x="138912" y="15417"/>
                  </a:lnTo>
                  <a:lnTo>
                    <a:pt x="136918" y="14579"/>
                  </a:lnTo>
                  <a:lnTo>
                    <a:pt x="136918" y="30403"/>
                  </a:lnTo>
                  <a:lnTo>
                    <a:pt x="121551" y="30403"/>
                  </a:lnTo>
                  <a:lnTo>
                    <a:pt x="121678" y="27254"/>
                  </a:lnTo>
                  <a:lnTo>
                    <a:pt x="122339" y="25247"/>
                  </a:lnTo>
                  <a:lnTo>
                    <a:pt x="123913" y="23672"/>
                  </a:lnTo>
                  <a:lnTo>
                    <a:pt x="125069" y="22098"/>
                  </a:lnTo>
                  <a:lnTo>
                    <a:pt x="127076" y="21310"/>
                  </a:lnTo>
                  <a:lnTo>
                    <a:pt x="131394" y="21310"/>
                  </a:lnTo>
                  <a:lnTo>
                    <a:pt x="132969" y="22098"/>
                  </a:lnTo>
                  <a:lnTo>
                    <a:pt x="136118" y="25247"/>
                  </a:lnTo>
                  <a:lnTo>
                    <a:pt x="136550" y="27254"/>
                  </a:lnTo>
                  <a:lnTo>
                    <a:pt x="136918" y="30403"/>
                  </a:lnTo>
                  <a:lnTo>
                    <a:pt x="136918" y="14579"/>
                  </a:lnTo>
                  <a:lnTo>
                    <a:pt x="134175" y="13411"/>
                  </a:lnTo>
                  <a:lnTo>
                    <a:pt x="123494" y="13411"/>
                  </a:lnTo>
                  <a:lnTo>
                    <a:pt x="111391" y="39458"/>
                  </a:lnTo>
                  <a:lnTo>
                    <a:pt x="112445" y="43408"/>
                  </a:lnTo>
                  <a:lnTo>
                    <a:pt x="114820" y="46977"/>
                  </a:lnTo>
                  <a:lnTo>
                    <a:pt x="117970" y="51295"/>
                  </a:lnTo>
                  <a:lnTo>
                    <a:pt x="123126" y="53657"/>
                  </a:lnTo>
                  <a:lnTo>
                    <a:pt x="133756" y="53657"/>
                  </a:lnTo>
                  <a:lnTo>
                    <a:pt x="137337" y="52501"/>
                  </a:lnTo>
                  <a:lnTo>
                    <a:pt x="140068" y="50507"/>
                  </a:lnTo>
                  <a:lnTo>
                    <a:pt x="142862" y="48552"/>
                  </a:lnTo>
                  <a:lnTo>
                    <a:pt x="144856" y="45770"/>
                  </a:lnTo>
                  <a:lnTo>
                    <a:pt x="146443" y="42252"/>
                  </a:lnTo>
                  <a:lnTo>
                    <a:pt x="136118" y="40665"/>
                  </a:lnTo>
                  <a:lnTo>
                    <a:pt x="135750" y="42252"/>
                  </a:lnTo>
                  <a:lnTo>
                    <a:pt x="134962" y="43827"/>
                  </a:lnTo>
                  <a:lnTo>
                    <a:pt x="133756" y="44615"/>
                  </a:lnTo>
                  <a:lnTo>
                    <a:pt x="132600" y="45402"/>
                  </a:lnTo>
                  <a:lnTo>
                    <a:pt x="131394" y="45770"/>
                  </a:lnTo>
                  <a:lnTo>
                    <a:pt x="127444" y="45770"/>
                  </a:lnTo>
                  <a:lnTo>
                    <a:pt x="125501" y="44983"/>
                  </a:lnTo>
                  <a:lnTo>
                    <a:pt x="122339" y="41821"/>
                  </a:lnTo>
                  <a:lnTo>
                    <a:pt x="121551" y="39458"/>
                  </a:lnTo>
                  <a:lnTo>
                    <a:pt x="121551" y="36296"/>
                  </a:lnTo>
                  <a:lnTo>
                    <a:pt x="146799" y="36296"/>
                  </a:lnTo>
                  <a:lnTo>
                    <a:pt x="146799" y="30403"/>
                  </a:lnTo>
                  <a:lnTo>
                    <a:pt x="146799" y="28829"/>
                  </a:lnTo>
                  <a:close/>
                </a:path>
                <a:path w="190500" h="53975">
                  <a:moveTo>
                    <a:pt x="190207" y="52501"/>
                  </a:moveTo>
                  <a:lnTo>
                    <a:pt x="176009" y="28409"/>
                  </a:lnTo>
                  <a:lnTo>
                    <a:pt x="189052" y="14630"/>
                  </a:lnTo>
                  <a:lnTo>
                    <a:pt x="176796" y="14630"/>
                  </a:lnTo>
                  <a:lnTo>
                    <a:pt x="164960" y="28041"/>
                  </a:lnTo>
                  <a:lnTo>
                    <a:pt x="164960" y="0"/>
                  </a:lnTo>
                  <a:lnTo>
                    <a:pt x="154698" y="0"/>
                  </a:lnTo>
                  <a:lnTo>
                    <a:pt x="154698" y="52501"/>
                  </a:lnTo>
                  <a:lnTo>
                    <a:pt x="164960" y="52501"/>
                  </a:lnTo>
                  <a:lnTo>
                    <a:pt x="164960" y="40246"/>
                  </a:lnTo>
                  <a:lnTo>
                    <a:pt x="169684" y="35509"/>
                  </a:lnTo>
                  <a:lnTo>
                    <a:pt x="179158" y="52501"/>
                  </a:lnTo>
                  <a:lnTo>
                    <a:pt x="190207" y="525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7451" y="1883435"/>
              <a:ext cx="96707" cy="6907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326045" y="1703031"/>
              <a:ext cx="320675" cy="320675"/>
            </a:xfrm>
            <a:custGeom>
              <a:avLst/>
              <a:gdLst/>
              <a:ahLst/>
              <a:cxnLst/>
              <a:rect l="l" t="t" r="r" b="b"/>
              <a:pathLst>
                <a:path w="320675" h="320675">
                  <a:moveTo>
                    <a:pt x="256946" y="0"/>
                  </a:moveTo>
                  <a:lnTo>
                    <a:pt x="63182" y="0"/>
                  </a:lnTo>
                  <a:lnTo>
                    <a:pt x="38640" y="4982"/>
                  </a:lnTo>
                  <a:lnTo>
                    <a:pt x="18551" y="18551"/>
                  </a:lnTo>
                  <a:lnTo>
                    <a:pt x="4982" y="38640"/>
                  </a:lnTo>
                  <a:lnTo>
                    <a:pt x="0" y="63182"/>
                  </a:lnTo>
                  <a:lnTo>
                    <a:pt x="0" y="256997"/>
                  </a:lnTo>
                  <a:lnTo>
                    <a:pt x="4982" y="281509"/>
                  </a:lnTo>
                  <a:lnTo>
                    <a:pt x="18551" y="301583"/>
                  </a:lnTo>
                  <a:lnTo>
                    <a:pt x="38640" y="315147"/>
                  </a:lnTo>
                  <a:lnTo>
                    <a:pt x="63182" y="320128"/>
                  </a:lnTo>
                  <a:lnTo>
                    <a:pt x="256946" y="320128"/>
                  </a:lnTo>
                  <a:lnTo>
                    <a:pt x="281458" y="315147"/>
                  </a:lnTo>
                  <a:lnTo>
                    <a:pt x="301532" y="301583"/>
                  </a:lnTo>
                  <a:lnTo>
                    <a:pt x="315096" y="281509"/>
                  </a:lnTo>
                  <a:lnTo>
                    <a:pt x="320078" y="256997"/>
                  </a:lnTo>
                  <a:lnTo>
                    <a:pt x="320078" y="63182"/>
                  </a:lnTo>
                  <a:lnTo>
                    <a:pt x="315096" y="38640"/>
                  </a:lnTo>
                  <a:lnTo>
                    <a:pt x="301532" y="18551"/>
                  </a:lnTo>
                  <a:lnTo>
                    <a:pt x="281458" y="4982"/>
                  </a:lnTo>
                  <a:lnTo>
                    <a:pt x="256946" y="0"/>
                  </a:lnTo>
                  <a:close/>
                </a:path>
              </a:pathLst>
            </a:custGeom>
            <a:solidFill>
              <a:srgbClr val="2521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80540" y="1657260"/>
              <a:ext cx="210820" cy="87630"/>
            </a:xfrm>
            <a:custGeom>
              <a:avLst/>
              <a:gdLst/>
              <a:ahLst/>
              <a:cxnLst/>
              <a:rect l="l" t="t" r="r" b="b"/>
              <a:pathLst>
                <a:path w="210819" h="87630">
                  <a:moveTo>
                    <a:pt x="31572" y="6692"/>
                  </a:moveTo>
                  <a:lnTo>
                    <a:pt x="24460" y="0"/>
                  </a:lnTo>
                  <a:lnTo>
                    <a:pt x="7112" y="0"/>
                  </a:lnTo>
                  <a:lnTo>
                    <a:pt x="0" y="6692"/>
                  </a:lnTo>
                  <a:lnTo>
                    <a:pt x="0" y="80492"/>
                  </a:lnTo>
                  <a:lnTo>
                    <a:pt x="7112" y="87604"/>
                  </a:lnTo>
                  <a:lnTo>
                    <a:pt x="15786" y="87604"/>
                  </a:lnTo>
                  <a:lnTo>
                    <a:pt x="24460" y="87604"/>
                  </a:lnTo>
                  <a:lnTo>
                    <a:pt x="31572" y="80492"/>
                  </a:lnTo>
                  <a:lnTo>
                    <a:pt x="31572" y="6692"/>
                  </a:lnTo>
                  <a:close/>
                </a:path>
                <a:path w="210819" h="87630">
                  <a:moveTo>
                    <a:pt x="91122" y="6692"/>
                  </a:moveTo>
                  <a:lnTo>
                    <a:pt x="84023" y="0"/>
                  </a:lnTo>
                  <a:lnTo>
                    <a:pt x="67068" y="0"/>
                  </a:lnTo>
                  <a:lnTo>
                    <a:pt x="59982" y="6692"/>
                  </a:lnTo>
                  <a:lnTo>
                    <a:pt x="59982" y="80492"/>
                  </a:lnTo>
                  <a:lnTo>
                    <a:pt x="67068" y="87604"/>
                  </a:lnTo>
                  <a:lnTo>
                    <a:pt x="75323" y="87604"/>
                  </a:lnTo>
                  <a:lnTo>
                    <a:pt x="84023" y="87604"/>
                  </a:lnTo>
                  <a:lnTo>
                    <a:pt x="91122" y="80492"/>
                  </a:lnTo>
                  <a:lnTo>
                    <a:pt x="91122" y="6692"/>
                  </a:lnTo>
                  <a:close/>
                </a:path>
                <a:path w="210819" h="87630">
                  <a:moveTo>
                    <a:pt x="151104" y="6692"/>
                  </a:moveTo>
                  <a:lnTo>
                    <a:pt x="143992" y="0"/>
                  </a:lnTo>
                  <a:lnTo>
                    <a:pt x="126631" y="0"/>
                  </a:lnTo>
                  <a:lnTo>
                    <a:pt x="119532" y="6692"/>
                  </a:lnTo>
                  <a:lnTo>
                    <a:pt x="119532" y="80492"/>
                  </a:lnTo>
                  <a:lnTo>
                    <a:pt x="126631" y="87604"/>
                  </a:lnTo>
                  <a:lnTo>
                    <a:pt x="135305" y="87604"/>
                  </a:lnTo>
                  <a:lnTo>
                    <a:pt x="143992" y="87604"/>
                  </a:lnTo>
                  <a:lnTo>
                    <a:pt x="151104" y="80492"/>
                  </a:lnTo>
                  <a:lnTo>
                    <a:pt x="151104" y="6692"/>
                  </a:lnTo>
                  <a:close/>
                </a:path>
                <a:path w="210819" h="87630">
                  <a:moveTo>
                    <a:pt x="210705" y="6692"/>
                  </a:moveTo>
                  <a:lnTo>
                    <a:pt x="203593" y="0"/>
                  </a:lnTo>
                  <a:lnTo>
                    <a:pt x="186245" y="0"/>
                  </a:lnTo>
                  <a:lnTo>
                    <a:pt x="179120" y="6692"/>
                  </a:lnTo>
                  <a:lnTo>
                    <a:pt x="179120" y="80492"/>
                  </a:lnTo>
                  <a:lnTo>
                    <a:pt x="186245" y="87604"/>
                  </a:lnTo>
                  <a:lnTo>
                    <a:pt x="194919" y="87604"/>
                  </a:lnTo>
                  <a:lnTo>
                    <a:pt x="203593" y="87604"/>
                  </a:lnTo>
                  <a:lnTo>
                    <a:pt x="210705" y="80492"/>
                  </a:lnTo>
                  <a:lnTo>
                    <a:pt x="210705" y="6692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90789" y="1810410"/>
              <a:ext cx="189865" cy="53975"/>
            </a:xfrm>
            <a:custGeom>
              <a:avLst/>
              <a:gdLst/>
              <a:ahLst/>
              <a:cxnLst/>
              <a:rect l="l" t="t" r="r" b="b"/>
              <a:pathLst>
                <a:path w="189865" h="53975">
                  <a:moveTo>
                    <a:pt x="69037" y="0"/>
                  </a:moveTo>
                  <a:lnTo>
                    <a:pt x="58394" y="0"/>
                  </a:lnTo>
                  <a:lnTo>
                    <a:pt x="50101" y="36715"/>
                  </a:lnTo>
                  <a:lnTo>
                    <a:pt x="41046" y="0"/>
                  </a:lnTo>
                  <a:lnTo>
                    <a:pt x="28422" y="0"/>
                  </a:lnTo>
                  <a:lnTo>
                    <a:pt x="18529" y="36296"/>
                  </a:lnTo>
                  <a:lnTo>
                    <a:pt x="10642" y="0"/>
                  </a:lnTo>
                  <a:lnTo>
                    <a:pt x="0" y="0"/>
                  </a:lnTo>
                  <a:lnTo>
                    <a:pt x="12636" y="52501"/>
                  </a:lnTo>
                  <a:lnTo>
                    <a:pt x="24053" y="52501"/>
                  </a:lnTo>
                  <a:lnTo>
                    <a:pt x="34315" y="13042"/>
                  </a:lnTo>
                  <a:lnTo>
                    <a:pt x="44996" y="52501"/>
                  </a:lnTo>
                  <a:lnTo>
                    <a:pt x="56413" y="52501"/>
                  </a:lnTo>
                  <a:lnTo>
                    <a:pt x="69037" y="0"/>
                  </a:lnTo>
                  <a:close/>
                </a:path>
                <a:path w="189865" h="53975">
                  <a:moveTo>
                    <a:pt x="106133" y="28829"/>
                  </a:moveTo>
                  <a:lnTo>
                    <a:pt x="104546" y="22885"/>
                  </a:lnTo>
                  <a:lnTo>
                    <a:pt x="102971" y="21310"/>
                  </a:lnTo>
                  <a:lnTo>
                    <a:pt x="101028" y="19367"/>
                  </a:lnTo>
                  <a:lnTo>
                    <a:pt x="97866" y="15417"/>
                  </a:lnTo>
                  <a:lnTo>
                    <a:pt x="95872" y="14503"/>
                  </a:lnTo>
                  <a:lnTo>
                    <a:pt x="95872" y="27254"/>
                  </a:lnTo>
                  <a:lnTo>
                    <a:pt x="95872" y="30403"/>
                  </a:lnTo>
                  <a:lnTo>
                    <a:pt x="80505" y="30403"/>
                  </a:lnTo>
                  <a:lnTo>
                    <a:pt x="80619" y="27254"/>
                  </a:lnTo>
                  <a:lnTo>
                    <a:pt x="81292" y="25247"/>
                  </a:lnTo>
                  <a:lnTo>
                    <a:pt x="82867" y="23672"/>
                  </a:lnTo>
                  <a:lnTo>
                    <a:pt x="84035" y="22098"/>
                  </a:lnTo>
                  <a:lnTo>
                    <a:pt x="86029" y="21310"/>
                  </a:lnTo>
                  <a:lnTo>
                    <a:pt x="90347" y="21310"/>
                  </a:lnTo>
                  <a:lnTo>
                    <a:pt x="91922" y="22098"/>
                  </a:lnTo>
                  <a:lnTo>
                    <a:pt x="95084" y="25247"/>
                  </a:lnTo>
                  <a:lnTo>
                    <a:pt x="95872" y="27254"/>
                  </a:lnTo>
                  <a:lnTo>
                    <a:pt x="95872" y="14503"/>
                  </a:lnTo>
                  <a:lnTo>
                    <a:pt x="93497" y="13411"/>
                  </a:lnTo>
                  <a:lnTo>
                    <a:pt x="82461" y="13411"/>
                  </a:lnTo>
                  <a:lnTo>
                    <a:pt x="70332" y="39458"/>
                  </a:lnTo>
                  <a:lnTo>
                    <a:pt x="71412" y="43408"/>
                  </a:lnTo>
                  <a:lnTo>
                    <a:pt x="73774" y="46977"/>
                  </a:lnTo>
                  <a:lnTo>
                    <a:pt x="76923" y="51295"/>
                  </a:lnTo>
                  <a:lnTo>
                    <a:pt x="82080" y="53657"/>
                  </a:lnTo>
                  <a:lnTo>
                    <a:pt x="92710" y="53657"/>
                  </a:lnTo>
                  <a:lnTo>
                    <a:pt x="96291" y="52501"/>
                  </a:lnTo>
                  <a:lnTo>
                    <a:pt x="99021" y="50507"/>
                  </a:lnTo>
                  <a:lnTo>
                    <a:pt x="101815" y="48552"/>
                  </a:lnTo>
                  <a:lnTo>
                    <a:pt x="104178" y="45770"/>
                  </a:lnTo>
                  <a:lnTo>
                    <a:pt x="105333" y="42252"/>
                  </a:lnTo>
                  <a:lnTo>
                    <a:pt x="95084" y="40665"/>
                  </a:lnTo>
                  <a:lnTo>
                    <a:pt x="94716" y="42252"/>
                  </a:lnTo>
                  <a:lnTo>
                    <a:pt x="93916" y="43827"/>
                  </a:lnTo>
                  <a:lnTo>
                    <a:pt x="92710" y="44615"/>
                  </a:lnTo>
                  <a:lnTo>
                    <a:pt x="91554" y="45402"/>
                  </a:lnTo>
                  <a:lnTo>
                    <a:pt x="90347" y="45770"/>
                  </a:lnTo>
                  <a:lnTo>
                    <a:pt x="86398" y="45770"/>
                  </a:lnTo>
                  <a:lnTo>
                    <a:pt x="84455" y="44983"/>
                  </a:lnTo>
                  <a:lnTo>
                    <a:pt x="81292" y="41821"/>
                  </a:lnTo>
                  <a:lnTo>
                    <a:pt x="80505" y="39458"/>
                  </a:lnTo>
                  <a:lnTo>
                    <a:pt x="80505" y="36296"/>
                  </a:lnTo>
                  <a:lnTo>
                    <a:pt x="105765" y="36296"/>
                  </a:lnTo>
                  <a:lnTo>
                    <a:pt x="106045" y="30403"/>
                  </a:lnTo>
                  <a:lnTo>
                    <a:pt x="106133" y="28829"/>
                  </a:lnTo>
                  <a:close/>
                </a:path>
                <a:path w="189865" h="53975">
                  <a:moveTo>
                    <a:pt x="146799" y="28829"/>
                  </a:moveTo>
                  <a:lnTo>
                    <a:pt x="145211" y="22885"/>
                  </a:lnTo>
                  <a:lnTo>
                    <a:pt x="143789" y="21310"/>
                  </a:lnTo>
                  <a:lnTo>
                    <a:pt x="142062" y="19367"/>
                  </a:lnTo>
                  <a:lnTo>
                    <a:pt x="138899" y="15417"/>
                  </a:lnTo>
                  <a:lnTo>
                    <a:pt x="136906" y="14579"/>
                  </a:lnTo>
                  <a:lnTo>
                    <a:pt x="136906" y="30403"/>
                  </a:lnTo>
                  <a:lnTo>
                    <a:pt x="121539" y="30403"/>
                  </a:lnTo>
                  <a:lnTo>
                    <a:pt x="121653" y="27254"/>
                  </a:lnTo>
                  <a:lnTo>
                    <a:pt x="122326" y="25247"/>
                  </a:lnTo>
                  <a:lnTo>
                    <a:pt x="123913" y="23672"/>
                  </a:lnTo>
                  <a:lnTo>
                    <a:pt x="125069" y="22098"/>
                  </a:lnTo>
                  <a:lnTo>
                    <a:pt x="127063" y="21310"/>
                  </a:lnTo>
                  <a:lnTo>
                    <a:pt x="131381" y="21310"/>
                  </a:lnTo>
                  <a:lnTo>
                    <a:pt x="136906" y="30403"/>
                  </a:lnTo>
                  <a:lnTo>
                    <a:pt x="136906" y="14579"/>
                  </a:lnTo>
                  <a:lnTo>
                    <a:pt x="134162" y="13411"/>
                  </a:lnTo>
                  <a:lnTo>
                    <a:pt x="123482" y="13411"/>
                  </a:lnTo>
                  <a:lnTo>
                    <a:pt x="111366" y="39458"/>
                  </a:lnTo>
                  <a:lnTo>
                    <a:pt x="112433" y="43408"/>
                  </a:lnTo>
                  <a:lnTo>
                    <a:pt x="114808" y="46977"/>
                  </a:lnTo>
                  <a:lnTo>
                    <a:pt x="117970" y="51295"/>
                  </a:lnTo>
                  <a:lnTo>
                    <a:pt x="123113" y="53657"/>
                  </a:lnTo>
                  <a:lnTo>
                    <a:pt x="133743" y="53657"/>
                  </a:lnTo>
                  <a:lnTo>
                    <a:pt x="137325" y="52501"/>
                  </a:lnTo>
                  <a:lnTo>
                    <a:pt x="140055" y="50507"/>
                  </a:lnTo>
                  <a:lnTo>
                    <a:pt x="142849" y="48552"/>
                  </a:lnTo>
                  <a:lnTo>
                    <a:pt x="144792" y="45770"/>
                  </a:lnTo>
                  <a:lnTo>
                    <a:pt x="146367" y="42252"/>
                  </a:lnTo>
                  <a:lnTo>
                    <a:pt x="136118" y="40665"/>
                  </a:lnTo>
                  <a:lnTo>
                    <a:pt x="135750" y="42252"/>
                  </a:lnTo>
                  <a:lnTo>
                    <a:pt x="134962" y="43827"/>
                  </a:lnTo>
                  <a:lnTo>
                    <a:pt x="133743" y="44615"/>
                  </a:lnTo>
                  <a:lnTo>
                    <a:pt x="132588" y="45402"/>
                  </a:lnTo>
                  <a:lnTo>
                    <a:pt x="131381" y="45770"/>
                  </a:lnTo>
                  <a:lnTo>
                    <a:pt x="127431" y="45770"/>
                  </a:lnTo>
                  <a:lnTo>
                    <a:pt x="125488" y="44983"/>
                  </a:lnTo>
                  <a:lnTo>
                    <a:pt x="122326" y="41821"/>
                  </a:lnTo>
                  <a:lnTo>
                    <a:pt x="121539" y="39458"/>
                  </a:lnTo>
                  <a:lnTo>
                    <a:pt x="121539" y="36296"/>
                  </a:lnTo>
                  <a:lnTo>
                    <a:pt x="146799" y="36296"/>
                  </a:lnTo>
                  <a:lnTo>
                    <a:pt x="146799" y="30403"/>
                  </a:lnTo>
                  <a:lnTo>
                    <a:pt x="146799" y="28829"/>
                  </a:lnTo>
                  <a:close/>
                </a:path>
                <a:path w="189865" h="53975">
                  <a:moveTo>
                    <a:pt x="189826" y="52501"/>
                  </a:moveTo>
                  <a:lnTo>
                    <a:pt x="175996" y="28409"/>
                  </a:lnTo>
                  <a:lnTo>
                    <a:pt x="189039" y="14630"/>
                  </a:lnTo>
                  <a:lnTo>
                    <a:pt x="176784" y="14630"/>
                  </a:lnTo>
                  <a:lnTo>
                    <a:pt x="164947" y="28041"/>
                  </a:lnTo>
                  <a:lnTo>
                    <a:pt x="164947" y="0"/>
                  </a:lnTo>
                  <a:lnTo>
                    <a:pt x="154686" y="0"/>
                  </a:lnTo>
                  <a:lnTo>
                    <a:pt x="154686" y="52501"/>
                  </a:lnTo>
                  <a:lnTo>
                    <a:pt x="164947" y="52501"/>
                  </a:lnTo>
                  <a:lnTo>
                    <a:pt x="164947" y="40246"/>
                  </a:lnTo>
                  <a:lnTo>
                    <a:pt x="169316" y="35509"/>
                  </a:lnTo>
                  <a:lnTo>
                    <a:pt x="179146" y="52501"/>
                  </a:lnTo>
                  <a:lnTo>
                    <a:pt x="189826" y="525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7360" y="1883435"/>
              <a:ext cx="97066" cy="6907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685569" y="1703031"/>
              <a:ext cx="320675" cy="320675"/>
            </a:xfrm>
            <a:custGeom>
              <a:avLst/>
              <a:gdLst/>
              <a:ahLst/>
              <a:cxnLst/>
              <a:rect l="l" t="t" r="r" b="b"/>
              <a:pathLst>
                <a:path w="320675" h="320675">
                  <a:moveTo>
                    <a:pt x="257314" y="0"/>
                  </a:moveTo>
                  <a:lnTo>
                    <a:pt x="63131" y="0"/>
                  </a:lnTo>
                  <a:lnTo>
                    <a:pt x="38619" y="4982"/>
                  </a:lnTo>
                  <a:lnTo>
                    <a:pt x="18545" y="18551"/>
                  </a:lnTo>
                  <a:lnTo>
                    <a:pt x="4981" y="38640"/>
                  </a:lnTo>
                  <a:lnTo>
                    <a:pt x="0" y="63182"/>
                  </a:lnTo>
                  <a:lnTo>
                    <a:pt x="0" y="256997"/>
                  </a:lnTo>
                  <a:lnTo>
                    <a:pt x="4981" y="281509"/>
                  </a:lnTo>
                  <a:lnTo>
                    <a:pt x="18545" y="301583"/>
                  </a:lnTo>
                  <a:lnTo>
                    <a:pt x="38619" y="315147"/>
                  </a:lnTo>
                  <a:lnTo>
                    <a:pt x="63131" y="320128"/>
                  </a:lnTo>
                  <a:lnTo>
                    <a:pt x="257314" y="320128"/>
                  </a:lnTo>
                  <a:lnTo>
                    <a:pt x="281827" y="315147"/>
                  </a:lnTo>
                  <a:lnTo>
                    <a:pt x="301901" y="301583"/>
                  </a:lnTo>
                  <a:lnTo>
                    <a:pt x="315464" y="281509"/>
                  </a:lnTo>
                  <a:lnTo>
                    <a:pt x="320446" y="256997"/>
                  </a:lnTo>
                  <a:lnTo>
                    <a:pt x="320446" y="63182"/>
                  </a:lnTo>
                  <a:lnTo>
                    <a:pt x="315464" y="38640"/>
                  </a:lnTo>
                  <a:lnTo>
                    <a:pt x="301901" y="18551"/>
                  </a:lnTo>
                  <a:lnTo>
                    <a:pt x="281827" y="4982"/>
                  </a:lnTo>
                  <a:lnTo>
                    <a:pt x="257314" y="0"/>
                  </a:lnTo>
                  <a:close/>
                </a:path>
              </a:pathLst>
            </a:custGeom>
            <a:solidFill>
              <a:srgbClr val="1B75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40446" y="1657260"/>
              <a:ext cx="210820" cy="87630"/>
            </a:xfrm>
            <a:custGeom>
              <a:avLst/>
              <a:gdLst/>
              <a:ahLst/>
              <a:cxnLst/>
              <a:rect l="l" t="t" r="r" b="b"/>
              <a:pathLst>
                <a:path w="210819" h="87630">
                  <a:moveTo>
                    <a:pt x="31572" y="6692"/>
                  </a:moveTo>
                  <a:lnTo>
                    <a:pt x="24460" y="0"/>
                  </a:lnTo>
                  <a:lnTo>
                    <a:pt x="7099" y="0"/>
                  </a:lnTo>
                  <a:lnTo>
                    <a:pt x="0" y="6692"/>
                  </a:lnTo>
                  <a:lnTo>
                    <a:pt x="0" y="80492"/>
                  </a:lnTo>
                  <a:lnTo>
                    <a:pt x="7099" y="87604"/>
                  </a:lnTo>
                  <a:lnTo>
                    <a:pt x="15786" y="87604"/>
                  </a:lnTo>
                  <a:lnTo>
                    <a:pt x="24460" y="87604"/>
                  </a:lnTo>
                  <a:lnTo>
                    <a:pt x="31572" y="80492"/>
                  </a:lnTo>
                  <a:lnTo>
                    <a:pt x="31572" y="6692"/>
                  </a:lnTo>
                  <a:close/>
                </a:path>
                <a:path w="210819" h="87630">
                  <a:moveTo>
                    <a:pt x="91122" y="6692"/>
                  </a:moveTo>
                  <a:lnTo>
                    <a:pt x="84023" y="0"/>
                  </a:lnTo>
                  <a:lnTo>
                    <a:pt x="66649" y="0"/>
                  </a:lnTo>
                  <a:lnTo>
                    <a:pt x="59550" y="6692"/>
                  </a:lnTo>
                  <a:lnTo>
                    <a:pt x="59550" y="80492"/>
                  </a:lnTo>
                  <a:lnTo>
                    <a:pt x="66649" y="87604"/>
                  </a:lnTo>
                  <a:lnTo>
                    <a:pt x="75336" y="87604"/>
                  </a:lnTo>
                  <a:lnTo>
                    <a:pt x="84023" y="87604"/>
                  </a:lnTo>
                  <a:lnTo>
                    <a:pt x="91122" y="80492"/>
                  </a:lnTo>
                  <a:lnTo>
                    <a:pt x="91122" y="6692"/>
                  </a:lnTo>
                  <a:close/>
                </a:path>
                <a:path w="210819" h="87630">
                  <a:moveTo>
                    <a:pt x="151091" y="6692"/>
                  </a:moveTo>
                  <a:lnTo>
                    <a:pt x="143992" y="0"/>
                  </a:lnTo>
                  <a:lnTo>
                    <a:pt x="126631" y="0"/>
                  </a:lnTo>
                  <a:lnTo>
                    <a:pt x="119532" y="6692"/>
                  </a:lnTo>
                  <a:lnTo>
                    <a:pt x="119532" y="80492"/>
                  </a:lnTo>
                  <a:lnTo>
                    <a:pt x="126631" y="87604"/>
                  </a:lnTo>
                  <a:lnTo>
                    <a:pt x="135305" y="87604"/>
                  </a:lnTo>
                  <a:lnTo>
                    <a:pt x="143992" y="87604"/>
                  </a:lnTo>
                  <a:lnTo>
                    <a:pt x="151091" y="80492"/>
                  </a:lnTo>
                  <a:lnTo>
                    <a:pt x="151091" y="6692"/>
                  </a:lnTo>
                  <a:close/>
                </a:path>
                <a:path w="210819" h="87630">
                  <a:moveTo>
                    <a:pt x="210705" y="6692"/>
                  </a:moveTo>
                  <a:lnTo>
                    <a:pt x="203593" y="0"/>
                  </a:lnTo>
                  <a:lnTo>
                    <a:pt x="186232" y="0"/>
                  </a:lnTo>
                  <a:lnTo>
                    <a:pt x="179133" y="6692"/>
                  </a:lnTo>
                  <a:lnTo>
                    <a:pt x="179133" y="80492"/>
                  </a:lnTo>
                  <a:lnTo>
                    <a:pt x="186232" y="87604"/>
                  </a:lnTo>
                  <a:lnTo>
                    <a:pt x="194919" y="87604"/>
                  </a:lnTo>
                  <a:lnTo>
                    <a:pt x="203593" y="87604"/>
                  </a:lnTo>
                  <a:lnTo>
                    <a:pt x="210705" y="80492"/>
                  </a:lnTo>
                  <a:lnTo>
                    <a:pt x="210705" y="6692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50288" y="1810410"/>
              <a:ext cx="190500" cy="53975"/>
            </a:xfrm>
            <a:custGeom>
              <a:avLst/>
              <a:gdLst/>
              <a:ahLst/>
              <a:cxnLst/>
              <a:rect l="l" t="t" r="r" b="b"/>
              <a:pathLst>
                <a:path w="190500" h="53975">
                  <a:moveTo>
                    <a:pt x="69443" y="0"/>
                  </a:moveTo>
                  <a:lnTo>
                    <a:pt x="58813" y="0"/>
                  </a:lnTo>
                  <a:lnTo>
                    <a:pt x="50507" y="36715"/>
                  </a:lnTo>
                  <a:lnTo>
                    <a:pt x="41452" y="0"/>
                  </a:lnTo>
                  <a:lnTo>
                    <a:pt x="28829" y="0"/>
                  </a:lnTo>
                  <a:lnTo>
                    <a:pt x="18935" y="36296"/>
                  </a:lnTo>
                  <a:lnTo>
                    <a:pt x="11049" y="0"/>
                  </a:lnTo>
                  <a:lnTo>
                    <a:pt x="0" y="0"/>
                  </a:lnTo>
                  <a:lnTo>
                    <a:pt x="12623" y="52501"/>
                  </a:lnTo>
                  <a:lnTo>
                    <a:pt x="24460" y="52501"/>
                  </a:lnTo>
                  <a:lnTo>
                    <a:pt x="34721" y="13042"/>
                  </a:lnTo>
                  <a:lnTo>
                    <a:pt x="45402" y="52501"/>
                  </a:lnTo>
                  <a:lnTo>
                    <a:pt x="56451" y="52501"/>
                  </a:lnTo>
                  <a:lnTo>
                    <a:pt x="69443" y="0"/>
                  </a:lnTo>
                  <a:close/>
                </a:path>
                <a:path w="190500" h="53975">
                  <a:moveTo>
                    <a:pt x="106159" y="28829"/>
                  </a:moveTo>
                  <a:lnTo>
                    <a:pt x="104584" y="22885"/>
                  </a:lnTo>
                  <a:lnTo>
                    <a:pt x="103162" y="21310"/>
                  </a:lnTo>
                  <a:lnTo>
                    <a:pt x="101422" y="19367"/>
                  </a:lnTo>
                  <a:lnTo>
                    <a:pt x="98272" y="15417"/>
                  </a:lnTo>
                  <a:lnTo>
                    <a:pt x="96266" y="14579"/>
                  </a:lnTo>
                  <a:lnTo>
                    <a:pt x="96266" y="30403"/>
                  </a:lnTo>
                  <a:lnTo>
                    <a:pt x="80911" y="30403"/>
                  </a:lnTo>
                  <a:lnTo>
                    <a:pt x="81026" y="27254"/>
                  </a:lnTo>
                  <a:lnTo>
                    <a:pt x="81699" y="25247"/>
                  </a:lnTo>
                  <a:lnTo>
                    <a:pt x="83273" y="23672"/>
                  </a:lnTo>
                  <a:lnTo>
                    <a:pt x="84429" y="22098"/>
                  </a:lnTo>
                  <a:lnTo>
                    <a:pt x="86436" y="21310"/>
                  </a:lnTo>
                  <a:lnTo>
                    <a:pt x="90741" y="21310"/>
                  </a:lnTo>
                  <a:lnTo>
                    <a:pt x="96266" y="30403"/>
                  </a:lnTo>
                  <a:lnTo>
                    <a:pt x="96266" y="14579"/>
                  </a:lnTo>
                  <a:lnTo>
                    <a:pt x="93535" y="13411"/>
                  </a:lnTo>
                  <a:lnTo>
                    <a:pt x="82854" y="13411"/>
                  </a:lnTo>
                  <a:lnTo>
                    <a:pt x="70739" y="39458"/>
                  </a:lnTo>
                  <a:lnTo>
                    <a:pt x="71805" y="43408"/>
                  </a:lnTo>
                  <a:lnTo>
                    <a:pt x="74180" y="46977"/>
                  </a:lnTo>
                  <a:lnTo>
                    <a:pt x="77330" y="51295"/>
                  </a:lnTo>
                  <a:lnTo>
                    <a:pt x="82486" y="53657"/>
                  </a:lnTo>
                  <a:lnTo>
                    <a:pt x="93116" y="53657"/>
                  </a:lnTo>
                  <a:lnTo>
                    <a:pt x="96697" y="52501"/>
                  </a:lnTo>
                  <a:lnTo>
                    <a:pt x="99428" y="50507"/>
                  </a:lnTo>
                  <a:lnTo>
                    <a:pt x="102209" y="48552"/>
                  </a:lnTo>
                  <a:lnTo>
                    <a:pt x="104165" y="45770"/>
                  </a:lnTo>
                  <a:lnTo>
                    <a:pt x="105740" y="42252"/>
                  </a:lnTo>
                  <a:lnTo>
                    <a:pt x="95478" y="40665"/>
                  </a:lnTo>
                  <a:lnTo>
                    <a:pt x="95110" y="42252"/>
                  </a:lnTo>
                  <a:lnTo>
                    <a:pt x="94322" y="43827"/>
                  </a:lnTo>
                  <a:lnTo>
                    <a:pt x="93116" y="44615"/>
                  </a:lnTo>
                  <a:lnTo>
                    <a:pt x="91960" y="45402"/>
                  </a:lnTo>
                  <a:lnTo>
                    <a:pt x="90741" y="45770"/>
                  </a:lnTo>
                  <a:lnTo>
                    <a:pt x="86804" y="45770"/>
                  </a:lnTo>
                  <a:lnTo>
                    <a:pt x="84861" y="44983"/>
                  </a:lnTo>
                  <a:lnTo>
                    <a:pt x="81699" y="41821"/>
                  </a:lnTo>
                  <a:lnTo>
                    <a:pt x="80911" y="39458"/>
                  </a:lnTo>
                  <a:lnTo>
                    <a:pt x="80911" y="36296"/>
                  </a:lnTo>
                  <a:lnTo>
                    <a:pt x="106159" y="36296"/>
                  </a:lnTo>
                  <a:lnTo>
                    <a:pt x="106159" y="30403"/>
                  </a:lnTo>
                  <a:lnTo>
                    <a:pt x="106159" y="28829"/>
                  </a:lnTo>
                  <a:close/>
                </a:path>
                <a:path w="190500" h="53975">
                  <a:moveTo>
                    <a:pt x="147193" y="28829"/>
                  </a:moveTo>
                  <a:lnTo>
                    <a:pt x="145618" y="22885"/>
                  </a:lnTo>
                  <a:lnTo>
                    <a:pt x="144195" y="21310"/>
                  </a:lnTo>
                  <a:lnTo>
                    <a:pt x="142468" y="19367"/>
                  </a:lnTo>
                  <a:lnTo>
                    <a:pt x="139306" y="15417"/>
                  </a:lnTo>
                  <a:lnTo>
                    <a:pt x="136931" y="14414"/>
                  </a:lnTo>
                  <a:lnTo>
                    <a:pt x="136931" y="27254"/>
                  </a:lnTo>
                  <a:lnTo>
                    <a:pt x="136931" y="30403"/>
                  </a:lnTo>
                  <a:lnTo>
                    <a:pt x="121945" y="30403"/>
                  </a:lnTo>
                  <a:lnTo>
                    <a:pt x="122059" y="27254"/>
                  </a:lnTo>
                  <a:lnTo>
                    <a:pt x="122732" y="25247"/>
                  </a:lnTo>
                  <a:lnTo>
                    <a:pt x="123888" y="23672"/>
                  </a:lnTo>
                  <a:lnTo>
                    <a:pt x="125463" y="22098"/>
                  </a:lnTo>
                  <a:lnTo>
                    <a:pt x="127469" y="21310"/>
                  </a:lnTo>
                  <a:lnTo>
                    <a:pt x="131787" y="21310"/>
                  </a:lnTo>
                  <a:lnTo>
                    <a:pt x="133362" y="22098"/>
                  </a:lnTo>
                  <a:lnTo>
                    <a:pt x="134937" y="23672"/>
                  </a:lnTo>
                  <a:lnTo>
                    <a:pt x="136144" y="25247"/>
                  </a:lnTo>
                  <a:lnTo>
                    <a:pt x="136931" y="27254"/>
                  </a:lnTo>
                  <a:lnTo>
                    <a:pt x="136931" y="14414"/>
                  </a:lnTo>
                  <a:lnTo>
                    <a:pt x="134569" y="13411"/>
                  </a:lnTo>
                  <a:lnTo>
                    <a:pt x="123888" y="13411"/>
                  </a:lnTo>
                  <a:lnTo>
                    <a:pt x="119583" y="15417"/>
                  </a:lnTo>
                  <a:lnTo>
                    <a:pt x="116420" y="18935"/>
                  </a:lnTo>
                  <a:lnTo>
                    <a:pt x="113258" y="22517"/>
                  </a:lnTo>
                  <a:lnTo>
                    <a:pt x="111264" y="27622"/>
                  </a:lnTo>
                  <a:lnTo>
                    <a:pt x="111264" y="39090"/>
                  </a:lnTo>
                  <a:lnTo>
                    <a:pt x="112839" y="43408"/>
                  </a:lnTo>
                  <a:lnTo>
                    <a:pt x="115214" y="46977"/>
                  </a:lnTo>
                  <a:lnTo>
                    <a:pt x="118364" y="51295"/>
                  </a:lnTo>
                  <a:lnTo>
                    <a:pt x="123520" y="53657"/>
                  </a:lnTo>
                  <a:lnTo>
                    <a:pt x="134150" y="53657"/>
                  </a:lnTo>
                  <a:lnTo>
                    <a:pt x="137731" y="52501"/>
                  </a:lnTo>
                  <a:lnTo>
                    <a:pt x="140462" y="50507"/>
                  </a:lnTo>
                  <a:lnTo>
                    <a:pt x="143256" y="48552"/>
                  </a:lnTo>
                  <a:lnTo>
                    <a:pt x="145199" y="45770"/>
                  </a:lnTo>
                  <a:lnTo>
                    <a:pt x="146405" y="42252"/>
                  </a:lnTo>
                  <a:lnTo>
                    <a:pt x="136512" y="40665"/>
                  </a:lnTo>
                  <a:lnTo>
                    <a:pt x="136144" y="42252"/>
                  </a:lnTo>
                  <a:lnTo>
                    <a:pt x="134937" y="43827"/>
                  </a:lnTo>
                  <a:lnTo>
                    <a:pt x="134150" y="44615"/>
                  </a:lnTo>
                  <a:lnTo>
                    <a:pt x="132994" y="45402"/>
                  </a:lnTo>
                  <a:lnTo>
                    <a:pt x="131787" y="45770"/>
                  </a:lnTo>
                  <a:lnTo>
                    <a:pt x="127838" y="45770"/>
                  </a:lnTo>
                  <a:lnTo>
                    <a:pt x="125882" y="44983"/>
                  </a:lnTo>
                  <a:lnTo>
                    <a:pt x="122732" y="41821"/>
                  </a:lnTo>
                  <a:lnTo>
                    <a:pt x="121945" y="39458"/>
                  </a:lnTo>
                  <a:lnTo>
                    <a:pt x="121945" y="36296"/>
                  </a:lnTo>
                  <a:lnTo>
                    <a:pt x="147193" y="36296"/>
                  </a:lnTo>
                  <a:lnTo>
                    <a:pt x="147193" y="30403"/>
                  </a:lnTo>
                  <a:lnTo>
                    <a:pt x="147193" y="28829"/>
                  </a:lnTo>
                  <a:close/>
                </a:path>
                <a:path w="190500" h="53975">
                  <a:moveTo>
                    <a:pt x="190233" y="52501"/>
                  </a:moveTo>
                  <a:lnTo>
                    <a:pt x="176390" y="28409"/>
                  </a:lnTo>
                  <a:lnTo>
                    <a:pt x="189445" y="14630"/>
                  </a:lnTo>
                  <a:lnTo>
                    <a:pt x="176758" y="14630"/>
                  </a:lnTo>
                  <a:lnTo>
                    <a:pt x="164922" y="28041"/>
                  </a:lnTo>
                  <a:lnTo>
                    <a:pt x="164922" y="0"/>
                  </a:lnTo>
                  <a:lnTo>
                    <a:pt x="155092" y="0"/>
                  </a:lnTo>
                  <a:lnTo>
                    <a:pt x="155092" y="52501"/>
                  </a:lnTo>
                  <a:lnTo>
                    <a:pt x="164922" y="52501"/>
                  </a:lnTo>
                  <a:lnTo>
                    <a:pt x="164922" y="40246"/>
                  </a:lnTo>
                  <a:lnTo>
                    <a:pt x="169659" y="35509"/>
                  </a:lnTo>
                  <a:lnTo>
                    <a:pt x="179552" y="52501"/>
                  </a:lnTo>
                  <a:lnTo>
                    <a:pt x="190233" y="525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97265" y="1883435"/>
              <a:ext cx="99009" cy="6907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045474" y="1703031"/>
              <a:ext cx="320040" cy="320675"/>
            </a:xfrm>
            <a:custGeom>
              <a:avLst/>
              <a:gdLst/>
              <a:ahLst/>
              <a:cxnLst/>
              <a:rect l="l" t="t" r="r" b="b"/>
              <a:pathLst>
                <a:path w="320039" h="320675">
                  <a:moveTo>
                    <a:pt x="256895" y="0"/>
                  </a:moveTo>
                  <a:lnTo>
                    <a:pt x="63131" y="0"/>
                  </a:lnTo>
                  <a:lnTo>
                    <a:pt x="38619" y="4982"/>
                  </a:lnTo>
                  <a:lnTo>
                    <a:pt x="18545" y="18551"/>
                  </a:lnTo>
                  <a:lnTo>
                    <a:pt x="4981" y="38640"/>
                  </a:lnTo>
                  <a:lnTo>
                    <a:pt x="0" y="63182"/>
                  </a:lnTo>
                  <a:lnTo>
                    <a:pt x="0" y="256997"/>
                  </a:lnTo>
                  <a:lnTo>
                    <a:pt x="4981" y="281509"/>
                  </a:lnTo>
                  <a:lnTo>
                    <a:pt x="18545" y="301583"/>
                  </a:lnTo>
                  <a:lnTo>
                    <a:pt x="38619" y="315147"/>
                  </a:lnTo>
                  <a:lnTo>
                    <a:pt x="63131" y="320128"/>
                  </a:lnTo>
                  <a:lnTo>
                    <a:pt x="256895" y="320128"/>
                  </a:lnTo>
                  <a:lnTo>
                    <a:pt x="281408" y="315147"/>
                  </a:lnTo>
                  <a:lnTo>
                    <a:pt x="301482" y="301583"/>
                  </a:lnTo>
                  <a:lnTo>
                    <a:pt x="315045" y="281509"/>
                  </a:lnTo>
                  <a:lnTo>
                    <a:pt x="320027" y="256997"/>
                  </a:lnTo>
                  <a:lnTo>
                    <a:pt x="320027" y="63182"/>
                  </a:lnTo>
                  <a:lnTo>
                    <a:pt x="315045" y="38640"/>
                  </a:lnTo>
                  <a:lnTo>
                    <a:pt x="301482" y="18551"/>
                  </a:lnTo>
                  <a:lnTo>
                    <a:pt x="281408" y="4982"/>
                  </a:lnTo>
                  <a:lnTo>
                    <a:pt x="256895" y="0"/>
                  </a:lnTo>
                  <a:close/>
                </a:path>
              </a:pathLst>
            </a:custGeom>
            <a:solidFill>
              <a:srgbClr val="2521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00287" y="1657260"/>
              <a:ext cx="210820" cy="87630"/>
            </a:xfrm>
            <a:custGeom>
              <a:avLst/>
              <a:gdLst/>
              <a:ahLst/>
              <a:cxnLst/>
              <a:rect l="l" t="t" r="r" b="b"/>
              <a:pathLst>
                <a:path w="210819" h="87630">
                  <a:moveTo>
                    <a:pt x="31623" y="6692"/>
                  </a:moveTo>
                  <a:lnTo>
                    <a:pt x="24523" y="0"/>
                  </a:lnTo>
                  <a:lnTo>
                    <a:pt x="7112" y="0"/>
                  </a:lnTo>
                  <a:lnTo>
                    <a:pt x="0" y="6692"/>
                  </a:lnTo>
                  <a:lnTo>
                    <a:pt x="0" y="80492"/>
                  </a:lnTo>
                  <a:lnTo>
                    <a:pt x="7112" y="87604"/>
                  </a:lnTo>
                  <a:lnTo>
                    <a:pt x="15786" y="87604"/>
                  </a:lnTo>
                  <a:lnTo>
                    <a:pt x="24523" y="87604"/>
                  </a:lnTo>
                  <a:lnTo>
                    <a:pt x="31623" y="80492"/>
                  </a:lnTo>
                  <a:lnTo>
                    <a:pt x="31623" y="6692"/>
                  </a:lnTo>
                  <a:close/>
                </a:path>
                <a:path w="210819" h="87630">
                  <a:moveTo>
                    <a:pt x="91173" y="6692"/>
                  </a:moveTo>
                  <a:lnTo>
                    <a:pt x="84074" y="0"/>
                  </a:lnTo>
                  <a:lnTo>
                    <a:pt x="66713" y="0"/>
                  </a:lnTo>
                  <a:lnTo>
                    <a:pt x="59613" y="6692"/>
                  </a:lnTo>
                  <a:lnTo>
                    <a:pt x="59613" y="80492"/>
                  </a:lnTo>
                  <a:lnTo>
                    <a:pt x="66713" y="87604"/>
                  </a:lnTo>
                  <a:lnTo>
                    <a:pt x="75399" y="87604"/>
                  </a:lnTo>
                  <a:lnTo>
                    <a:pt x="84074" y="87604"/>
                  </a:lnTo>
                  <a:lnTo>
                    <a:pt x="91173" y="80492"/>
                  </a:lnTo>
                  <a:lnTo>
                    <a:pt x="91173" y="6692"/>
                  </a:lnTo>
                  <a:close/>
                </a:path>
                <a:path w="210819" h="87630">
                  <a:moveTo>
                    <a:pt x="150787" y="6692"/>
                  </a:moveTo>
                  <a:lnTo>
                    <a:pt x="143687" y="0"/>
                  </a:lnTo>
                  <a:lnTo>
                    <a:pt x="126695" y="0"/>
                  </a:lnTo>
                  <a:lnTo>
                    <a:pt x="119583" y="6692"/>
                  </a:lnTo>
                  <a:lnTo>
                    <a:pt x="119583" y="80492"/>
                  </a:lnTo>
                  <a:lnTo>
                    <a:pt x="126695" y="87604"/>
                  </a:lnTo>
                  <a:lnTo>
                    <a:pt x="135369" y="87604"/>
                  </a:lnTo>
                  <a:lnTo>
                    <a:pt x="143687" y="87604"/>
                  </a:lnTo>
                  <a:lnTo>
                    <a:pt x="150787" y="80492"/>
                  </a:lnTo>
                  <a:lnTo>
                    <a:pt x="150787" y="6692"/>
                  </a:lnTo>
                  <a:close/>
                </a:path>
                <a:path w="210819" h="87630">
                  <a:moveTo>
                    <a:pt x="210756" y="6692"/>
                  </a:moveTo>
                  <a:lnTo>
                    <a:pt x="203657" y="0"/>
                  </a:lnTo>
                  <a:lnTo>
                    <a:pt x="186296" y="0"/>
                  </a:lnTo>
                  <a:lnTo>
                    <a:pt x="179197" y="6692"/>
                  </a:lnTo>
                  <a:lnTo>
                    <a:pt x="179197" y="80492"/>
                  </a:lnTo>
                  <a:lnTo>
                    <a:pt x="186296" y="87604"/>
                  </a:lnTo>
                  <a:lnTo>
                    <a:pt x="194983" y="87604"/>
                  </a:lnTo>
                  <a:lnTo>
                    <a:pt x="203657" y="87604"/>
                  </a:lnTo>
                  <a:lnTo>
                    <a:pt x="210756" y="80492"/>
                  </a:lnTo>
                  <a:lnTo>
                    <a:pt x="210756" y="6692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10181" y="1810410"/>
              <a:ext cx="190500" cy="53975"/>
            </a:xfrm>
            <a:custGeom>
              <a:avLst/>
              <a:gdLst/>
              <a:ahLst/>
              <a:cxnLst/>
              <a:rect l="l" t="t" r="r" b="b"/>
              <a:pathLst>
                <a:path w="190500" h="53975">
                  <a:moveTo>
                    <a:pt x="69443" y="0"/>
                  </a:moveTo>
                  <a:lnTo>
                    <a:pt x="58826" y="0"/>
                  </a:lnTo>
                  <a:lnTo>
                    <a:pt x="50507" y="36715"/>
                  </a:lnTo>
                  <a:lnTo>
                    <a:pt x="41465" y="0"/>
                  </a:lnTo>
                  <a:lnTo>
                    <a:pt x="28829" y="0"/>
                  </a:lnTo>
                  <a:lnTo>
                    <a:pt x="18948" y="36296"/>
                  </a:lnTo>
                  <a:lnTo>
                    <a:pt x="11049" y="0"/>
                  </a:lnTo>
                  <a:lnTo>
                    <a:pt x="0" y="0"/>
                  </a:lnTo>
                  <a:lnTo>
                    <a:pt x="12623" y="52501"/>
                  </a:lnTo>
                  <a:lnTo>
                    <a:pt x="24104" y="52501"/>
                  </a:lnTo>
                  <a:lnTo>
                    <a:pt x="34721" y="13042"/>
                  </a:lnTo>
                  <a:lnTo>
                    <a:pt x="45402" y="52501"/>
                  </a:lnTo>
                  <a:lnTo>
                    <a:pt x="56451" y="52501"/>
                  </a:lnTo>
                  <a:lnTo>
                    <a:pt x="69443" y="0"/>
                  </a:lnTo>
                  <a:close/>
                </a:path>
                <a:path w="190500" h="53975">
                  <a:moveTo>
                    <a:pt x="106172" y="28829"/>
                  </a:moveTo>
                  <a:lnTo>
                    <a:pt x="104584" y="22885"/>
                  </a:lnTo>
                  <a:lnTo>
                    <a:pt x="103162" y="21310"/>
                  </a:lnTo>
                  <a:lnTo>
                    <a:pt x="101434" y="19367"/>
                  </a:lnTo>
                  <a:lnTo>
                    <a:pt x="98285" y="15417"/>
                  </a:lnTo>
                  <a:lnTo>
                    <a:pt x="95910" y="14414"/>
                  </a:lnTo>
                  <a:lnTo>
                    <a:pt x="95910" y="27254"/>
                  </a:lnTo>
                  <a:lnTo>
                    <a:pt x="95910" y="30403"/>
                  </a:lnTo>
                  <a:lnTo>
                    <a:pt x="80911" y="30403"/>
                  </a:lnTo>
                  <a:lnTo>
                    <a:pt x="81026" y="27254"/>
                  </a:lnTo>
                  <a:lnTo>
                    <a:pt x="81699" y="25247"/>
                  </a:lnTo>
                  <a:lnTo>
                    <a:pt x="83286" y="23672"/>
                  </a:lnTo>
                  <a:lnTo>
                    <a:pt x="84442" y="22098"/>
                  </a:lnTo>
                  <a:lnTo>
                    <a:pt x="86448" y="21310"/>
                  </a:lnTo>
                  <a:lnTo>
                    <a:pt x="90754" y="21310"/>
                  </a:lnTo>
                  <a:lnTo>
                    <a:pt x="92329" y="22098"/>
                  </a:lnTo>
                  <a:lnTo>
                    <a:pt x="93916" y="23672"/>
                  </a:lnTo>
                  <a:lnTo>
                    <a:pt x="95123" y="25247"/>
                  </a:lnTo>
                  <a:lnTo>
                    <a:pt x="95910" y="27254"/>
                  </a:lnTo>
                  <a:lnTo>
                    <a:pt x="95910" y="14414"/>
                  </a:lnTo>
                  <a:lnTo>
                    <a:pt x="93535" y="13411"/>
                  </a:lnTo>
                  <a:lnTo>
                    <a:pt x="82867" y="13411"/>
                  </a:lnTo>
                  <a:lnTo>
                    <a:pt x="78549" y="15417"/>
                  </a:lnTo>
                  <a:lnTo>
                    <a:pt x="75399" y="18935"/>
                  </a:lnTo>
                  <a:lnTo>
                    <a:pt x="72237" y="22517"/>
                  </a:lnTo>
                  <a:lnTo>
                    <a:pt x="70231" y="27622"/>
                  </a:lnTo>
                  <a:lnTo>
                    <a:pt x="70231" y="39090"/>
                  </a:lnTo>
                  <a:lnTo>
                    <a:pt x="71818" y="43408"/>
                  </a:lnTo>
                  <a:lnTo>
                    <a:pt x="74180" y="46977"/>
                  </a:lnTo>
                  <a:lnTo>
                    <a:pt x="77343" y="51295"/>
                  </a:lnTo>
                  <a:lnTo>
                    <a:pt x="82499" y="53657"/>
                  </a:lnTo>
                  <a:lnTo>
                    <a:pt x="93116" y="53657"/>
                  </a:lnTo>
                  <a:lnTo>
                    <a:pt x="96697" y="52501"/>
                  </a:lnTo>
                  <a:lnTo>
                    <a:pt x="99441" y="50507"/>
                  </a:lnTo>
                  <a:lnTo>
                    <a:pt x="102222" y="48552"/>
                  </a:lnTo>
                  <a:lnTo>
                    <a:pt x="104165" y="45770"/>
                  </a:lnTo>
                  <a:lnTo>
                    <a:pt x="105384" y="42252"/>
                  </a:lnTo>
                  <a:lnTo>
                    <a:pt x="95491" y="40665"/>
                  </a:lnTo>
                  <a:lnTo>
                    <a:pt x="95123" y="42252"/>
                  </a:lnTo>
                  <a:lnTo>
                    <a:pt x="94335" y="43827"/>
                  </a:lnTo>
                  <a:lnTo>
                    <a:pt x="93116" y="44615"/>
                  </a:lnTo>
                  <a:lnTo>
                    <a:pt x="91960" y="45402"/>
                  </a:lnTo>
                  <a:lnTo>
                    <a:pt x="90754" y="45770"/>
                  </a:lnTo>
                  <a:lnTo>
                    <a:pt x="86804" y="45770"/>
                  </a:lnTo>
                  <a:lnTo>
                    <a:pt x="84861" y="44983"/>
                  </a:lnTo>
                  <a:lnTo>
                    <a:pt x="81699" y="41821"/>
                  </a:lnTo>
                  <a:lnTo>
                    <a:pt x="80911" y="39458"/>
                  </a:lnTo>
                  <a:lnTo>
                    <a:pt x="80911" y="36296"/>
                  </a:lnTo>
                  <a:lnTo>
                    <a:pt x="106172" y="36296"/>
                  </a:lnTo>
                  <a:lnTo>
                    <a:pt x="106172" y="30403"/>
                  </a:lnTo>
                  <a:lnTo>
                    <a:pt x="106172" y="28829"/>
                  </a:lnTo>
                  <a:close/>
                </a:path>
                <a:path w="190500" h="53975">
                  <a:moveTo>
                    <a:pt x="147205" y="28829"/>
                  </a:moveTo>
                  <a:lnTo>
                    <a:pt x="145630" y="22885"/>
                  </a:lnTo>
                  <a:lnTo>
                    <a:pt x="144208" y="21310"/>
                  </a:lnTo>
                  <a:lnTo>
                    <a:pt x="138899" y="15417"/>
                  </a:lnTo>
                  <a:lnTo>
                    <a:pt x="136944" y="14516"/>
                  </a:lnTo>
                  <a:lnTo>
                    <a:pt x="136944" y="27254"/>
                  </a:lnTo>
                  <a:lnTo>
                    <a:pt x="136944" y="30403"/>
                  </a:lnTo>
                  <a:lnTo>
                    <a:pt x="121958" y="30403"/>
                  </a:lnTo>
                  <a:lnTo>
                    <a:pt x="122072" y="27254"/>
                  </a:lnTo>
                  <a:lnTo>
                    <a:pt x="122745" y="25247"/>
                  </a:lnTo>
                  <a:lnTo>
                    <a:pt x="123901" y="23672"/>
                  </a:lnTo>
                  <a:lnTo>
                    <a:pt x="125476" y="22098"/>
                  </a:lnTo>
                  <a:lnTo>
                    <a:pt x="127469" y="21310"/>
                  </a:lnTo>
                  <a:lnTo>
                    <a:pt x="131419" y="21310"/>
                  </a:lnTo>
                  <a:lnTo>
                    <a:pt x="133362" y="22098"/>
                  </a:lnTo>
                  <a:lnTo>
                    <a:pt x="134581" y="23672"/>
                  </a:lnTo>
                  <a:lnTo>
                    <a:pt x="136156" y="25247"/>
                  </a:lnTo>
                  <a:lnTo>
                    <a:pt x="136944" y="27254"/>
                  </a:lnTo>
                  <a:lnTo>
                    <a:pt x="136944" y="14516"/>
                  </a:lnTo>
                  <a:lnTo>
                    <a:pt x="134581" y="13411"/>
                  </a:lnTo>
                  <a:lnTo>
                    <a:pt x="123901" y="13411"/>
                  </a:lnTo>
                  <a:lnTo>
                    <a:pt x="119583" y="15417"/>
                  </a:lnTo>
                  <a:lnTo>
                    <a:pt x="116420" y="18935"/>
                  </a:lnTo>
                  <a:lnTo>
                    <a:pt x="112852" y="22517"/>
                  </a:lnTo>
                  <a:lnTo>
                    <a:pt x="111379" y="27254"/>
                  </a:lnTo>
                  <a:lnTo>
                    <a:pt x="111379" y="39458"/>
                  </a:lnTo>
                  <a:lnTo>
                    <a:pt x="112483" y="43408"/>
                  </a:lnTo>
                  <a:lnTo>
                    <a:pt x="115214" y="46977"/>
                  </a:lnTo>
                  <a:lnTo>
                    <a:pt x="118376" y="51295"/>
                  </a:lnTo>
                  <a:lnTo>
                    <a:pt x="123113" y="53657"/>
                  </a:lnTo>
                  <a:lnTo>
                    <a:pt x="134162" y="53657"/>
                  </a:lnTo>
                  <a:lnTo>
                    <a:pt x="137731" y="52501"/>
                  </a:lnTo>
                  <a:lnTo>
                    <a:pt x="140474" y="50507"/>
                  </a:lnTo>
                  <a:lnTo>
                    <a:pt x="143256" y="48552"/>
                  </a:lnTo>
                  <a:lnTo>
                    <a:pt x="145199" y="45770"/>
                  </a:lnTo>
                  <a:lnTo>
                    <a:pt x="146418" y="42252"/>
                  </a:lnTo>
                  <a:lnTo>
                    <a:pt x="136525" y="40665"/>
                  </a:lnTo>
                  <a:lnTo>
                    <a:pt x="134950" y="43827"/>
                  </a:lnTo>
                  <a:lnTo>
                    <a:pt x="134162" y="44615"/>
                  </a:lnTo>
                  <a:lnTo>
                    <a:pt x="133007" y="45402"/>
                  </a:lnTo>
                  <a:lnTo>
                    <a:pt x="131419" y="45770"/>
                  </a:lnTo>
                  <a:lnTo>
                    <a:pt x="127850" y="45770"/>
                  </a:lnTo>
                  <a:lnTo>
                    <a:pt x="125895" y="44983"/>
                  </a:lnTo>
                  <a:lnTo>
                    <a:pt x="122745" y="41821"/>
                  </a:lnTo>
                  <a:lnTo>
                    <a:pt x="121958" y="39458"/>
                  </a:lnTo>
                  <a:lnTo>
                    <a:pt x="121958" y="36296"/>
                  </a:lnTo>
                  <a:lnTo>
                    <a:pt x="147205" y="36296"/>
                  </a:lnTo>
                  <a:lnTo>
                    <a:pt x="147205" y="30403"/>
                  </a:lnTo>
                  <a:lnTo>
                    <a:pt x="147205" y="28829"/>
                  </a:lnTo>
                  <a:close/>
                </a:path>
                <a:path w="190500" h="53975">
                  <a:moveTo>
                    <a:pt x="190182" y="52501"/>
                  </a:moveTo>
                  <a:lnTo>
                    <a:pt x="176403" y="28409"/>
                  </a:lnTo>
                  <a:lnTo>
                    <a:pt x="189395" y="14630"/>
                  </a:lnTo>
                  <a:lnTo>
                    <a:pt x="176771" y="14630"/>
                  </a:lnTo>
                  <a:lnTo>
                    <a:pt x="164934" y="28041"/>
                  </a:lnTo>
                  <a:lnTo>
                    <a:pt x="164934" y="0"/>
                  </a:lnTo>
                  <a:lnTo>
                    <a:pt x="155092" y="0"/>
                  </a:lnTo>
                  <a:lnTo>
                    <a:pt x="155092" y="52501"/>
                  </a:lnTo>
                  <a:lnTo>
                    <a:pt x="164934" y="52501"/>
                  </a:lnTo>
                  <a:lnTo>
                    <a:pt x="164934" y="40246"/>
                  </a:lnTo>
                  <a:lnTo>
                    <a:pt x="169672" y="35509"/>
                  </a:lnTo>
                  <a:lnTo>
                    <a:pt x="179565" y="52501"/>
                  </a:lnTo>
                  <a:lnTo>
                    <a:pt x="190182" y="525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56739" y="1883435"/>
              <a:ext cx="98640" cy="6907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405380" y="1703031"/>
              <a:ext cx="320040" cy="320675"/>
            </a:xfrm>
            <a:custGeom>
              <a:avLst/>
              <a:gdLst/>
              <a:ahLst/>
              <a:cxnLst/>
              <a:rect l="l" t="t" r="r" b="b"/>
              <a:pathLst>
                <a:path w="320039" h="320675">
                  <a:moveTo>
                    <a:pt x="256882" y="0"/>
                  </a:moveTo>
                  <a:lnTo>
                    <a:pt x="63131" y="0"/>
                  </a:lnTo>
                  <a:lnTo>
                    <a:pt x="38619" y="4982"/>
                  </a:lnTo>
                  <a:lnTo>
                    <a:pt x="18545" y="18551"/>
                  </a:lnTo>
                  <a:lnTo>
                    <a:pt x="4981" y="38640"/>
                  </a:lnTo>
                  <a:lnTo>
                    <a:pt x="0" y="63182"/>
                  </a:lnTo>
                  <a:lnTo>
                    <a:pt x="0" y="256997"/>
                  </a:lnTo>
                  <a:lnTo>
                    <a:pt x="4981" y="281509"/>
                  </a:lnTo>
                  <a:lnTo>
                    <a:pt x="18545" y="301583"/>
                  </a:lnTo>
                  <a:lnTo>
                    <a:pt x="38619" y="315147"/>
                  </a:lnTo>
                  <a:lnTo>
                    <a:pt x="63131" y="320128"/>
                  </a:lnTo>
                  <a:lnTo>
                    <a:pt x="256882" y="320128"/>
                  </a:lnTo>
                  <a:lnTo>
                    <a:pt x="281395" y="315147"/>
                  </a:lnTo>
                  <a:lnTo>
                    <a:pt x="301469" y="301583"/>
                  </a:lnTo>
                  <a:lnTo>
                    <a:pt x="315033" y="281509"/>
                  </a:lnTo>
                  <a:lnTo>
                    <a:pt x="320014" y="256997"/>
                  </a:lnTo>
                  <a:lnTo>
                    <a:pt x="320014" y="63182"/>
                  </a:lnTo>
                  <a:lnTo>
                    <a:pt x="315033" y="38640"/>
                  </a:lnTo>
                  <a:lnTo>
                    <a:pt x="301469" y="18551"/>
                  </a:lnTo>
                  <a:lnTo>
                    <a:pt x="281395" y="4982"/>
                  </a:lnTo>
                  <a:lnTo>
                    <a:pt x="256882" y="0"/>
                  </a:lnTo>
                  <a:close/>
                </a:path>
              </a:pathLst>
            </a:custGeom>
            <a:solidFill>
              <a:srgbClr val="2521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460193" y="1657260"/>
              <a:ext cx="210820" cy="87630"/>
            </a:xfrm>
            <a:custGeom>
              <a:avLst/>
              <a:gdLst/>
              <a:ahLst/>
              <a:cxnLst/>
              <a:rect l="l" t="t" r="r" b="b"/>
              <a:pathLst>
                <a:path w="210819" h="87630">
                  <a:moveTo>
                    <a:pt x="31572" y="6692"/>
                  </a:moveTo>
                  <a:lnTo>
                    <a:pt x="24472" y="0"/>
                  </a:lnTo>
                  <a:lnTo>
                    <a:pt x="7099" y="0"/>
                  </a:lnTo>
                  <a:lnTo>
                    <a:pt x="0" y="6692"/>
                  </a:lnTo>
                  <a:lnTo>
                    <a:pt x="0" y="80492"/>
                  </a:lnTo>
                  <a:lnTo>
                    <a:pt x="7099" y="87604"/>
                  </a:lnTo>
                  <a:lnTo>
                    <a:pt x="15786" y="87604"/>
                  </a:lnTo>
                  <a:lnTo>
                    <a:pt x="24472" y="87604"/>
                  </a:lnTo>
                  <a:lnTo>
                    <a:pt x="31572" y="80492"/>
                  </a:lnTo>
                  <a:lnTo>
                    <a:pt x="31572" y="6692"/>
                  </a:lnTo>
                  <a:close/>
                </a:path>
                <a:path w="210819" h="87630">
                  <a:moveTo>
                    <a:pt x="91173" y="6692"/>
                  </a:moveTo>
                  <a:lnTo>
                    <a:pt x="84074" y="0"/>
                  </a:lnTo>
                  <a:lnTo>
                    <a:pt x="66713" y="0"/>
                  </a:lnTo>
                  <a:lnTo>
                    <a:pt x="59613" y="6692"/>
                  </a:lnTo>
                  <a:lnTo>
                    <a:pt x="59613" y="80492"/>
                  </a:lnTo>
                  <a:lnTo>
                    <a:pt x="66713" y="87604"/>
                  </a:lnTo>
                  <a:lnTo>
                    <a:pt x="75387" y="87604"/>
                  </a:lnTo>
                  <a:lnTo>
                    <a:pt x="84074" y="87604"/>
                  </a:lnTo>
                  <a:lnTo>
                    <a:pt x="91173" y="80492"/>
                  </a:lnTo>
                  <a:lnTo>
                    <a:pt x="91173" y="6692"/>
                  </a:lnTo>
                  <a:close/>
                </a:path>
                <a:path w="210819" h="87630">
                  <a:moveTo>
                    <a:pt x="150787" y="6692"/>
                  </a:moveTo>
                  <a:lnTo>
                    <a:pt x="143675" y="0"/>
                  </a:lnTo>
                  <a:lnTo>
                    <a:pt x="126314" y="0"/>
                  </a:lnTo>
                  <a:lnTo>
                    <a:pt x="119214" y="6692"/>
                  </a:lnTo>
                  <a:lnTo>
                    <a:pt x="119214" y="80492"/>
                  </a:lnTo>
                  <a:lnTo>
                    <a:pt x="126314" y="87604"/>
                  </a:lnTo>
                  <a:lnTo>
                    <a:pt x="135001" y="87604"/>
                  </a:lnTo>
                  <a:lnTo>
                    <a:pt x="143675" y="87604"/>
                  </a:lnTo>
                  <a:lnTo>
                    <a:pt x="150787" y="80492"/>
                  </a:lnTo>
                  <a:lnTo>
                    <a:pt x="150787" y="6692"/>
                  </a:lnTo>
                  <a:close/>
                </a:path>
                <a:path w="210819" h="87630">
                  <a:moveTo>
                    <a:pt x="210756" y="6692"/>
                  </a:moveTo>
                  <a:lnTo>
                    <a:pt x="203657" y="0"/>
                  </a:lnTo>
                  <a:lnTo>
                    <a:pt x="186296" y="0"/>
                  </a:lnTo>
                  <a:lnTo>
                    <a:pt x="179184" y="6692"/>
                  </a:lnTo>
                  <a:lnTo>
                    <a:pt x="179184" y="80492"/>
                  </a:lnTo>
                  <a:lnTo>
                    <a:pt x="186296" y="87604"/>
                  </a:lnTo>
                  <a:lnTo>
                    <a:pt x="194957" y="87604"/>
                  </a:lnTo>
                  <a:lnTo>
                    <a:pt x="203657" y="87604"/>
                  </a:lnTo>
                  <a:lnTo>
                    <a:pt x="210756" y="80492"/>
                  </a:lnTo>
                  <a:lnTo>
                    <a:pt x="210756" y="6692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470086" y="1810410"/>
              <a:ext cx="190500" cy="53975"/>
            </a:xfrm>
            <a:custGeom>
              <a:avLst/>
              <a:gdLst/>
              <a:ahLst/>
              <a:cxnLst/>
              <a:rect l="l" t="t" r="r" b="b"/>
              <a:pathLst>
                <a:path w="190500" h="53975">
                  <a:moveTo>
                    <a:pt x="69443" y="0"/>
                  </a:moveTo>
                  <a:lnTo>
                    <a:pt x="58394" y="0"/>
                  </a:lnTo>
                  <a:lnTo>
                    <a:pt x="50507" y="36715"/>
                  </a:lnTo>
                  <a:lnTo>
                    <a:pt x="41033" y="0"/>
                  </a:lnTo>
                  <a:lnTo>
                    <a:pt x="28409" y="0"/>
                  </a:lnTo>
                  <a:lnTo>
                    <a:pt x="18935" y="36296"/>
                  </a:lnTo>
                  <a:lnTo>
                    <a:pt x="11049" y="0"/>
                  </a:lnTo>
                  <a:lnTo>
                    <a:pt x="0" y="0"/>
                  </a:lnTo>
                  <a:lnTo>
                    <a:pt x="12623" y="52501"/>
                  </a:lnTo>
                  <a:lnTo>
                    <a:pt x="24041" y="52501"/>
                  </a:lnTo>
                  <a:lnTo>
                    <a:pt x="34721" y="13042"/>
                  </a:lnTo>
                  <a:lnTo>
                    <a:pt x="45402" y="52501"/>
                  </a:lnTo>
                  <a:lnTo>
                    <a:pt x="56451" y="52501"/>
                  </a:lnTo>
                  <a:lnTo>
                    <a:pt x="69443" y="0"/>
                  </a:lnTo>
                  <a:close/>
                </a:path>
                <a:path w="190500" h="53975">
                  <a:moveTo>
                    <a:pt x="106159" y="28829"/>
                  </a:moveTo>
                  <a:lnTo>
                    <a:pt x="104584" y="22885"/>
                  </a:lnTo>
                  <a:lnTo>
                    <a:pt x="103162" y="21310"/>
                  </a:lnTo>
                  <a:lnTo>
                    <a:pt x="97853" y="15417"/>
                  </a:lnTo>
                  <a:lnTo>
                    <a:pt x="95910" y="14516"/>
                  </a:lnTo>
                  <a:lnTo>
                    <a:pt x="95910" y="27254"/>
                  </a:lnTo>
                  <a:lnTo>
                    <a:pt x="95910" y="30403"/>
                  </a:lnTo>
                  <a:lnTo>
                    <a:pt x="80911" y="30403"/>
                  </a:lnTo>
                  <a:lnTo>
                    <a:pt x="81026" y="27254"/>
                  </a:lnTo>
                  <a:lnTo>
                    <a:pt x="81699" y="25247"/>
                  </a:lnTo>
                  <a:lnTo>
                    <a:pt x="82867" y="23672"/>
                  </a:lnTo>
                  <a:lnTo>
                    <a:pt x="84442" y="22098"/>
                  </a:lnTo>
                  <a:lnTo>
                    <a:pt x="86436" y="21310"/>
                  </a:lnTo>
                  <a:lnTo>
                    <a:pt x="90385" y="21310"/>
                  </a:lnTo>
                  <a:lnTo>
                    <a:pt x="92329" y="22098"/>
                  </a:lnTo>
                  <a:lnTo>
                    <a:pt x="93903" y="23672"/>
                  </a:lnTo>
                  <a:lnTo>
                    <a:pt x="95110" y="25247"/>
                  </a:lnTo>
                  <a:lnTo>
                    <a:pt x="95910" y="27254"/>
                  </a:lnTo>
                  <a:lnTo>
                    <a:pt x="95910" y="14516"/>
                  </a:lnTo>
                  <a:lnTo>
                    <a:pt x="93535" y="13411"/>
                  </a:lnTo>
                  <a:lnTo>
                    <a:pt x="82867" y="13411"/>
                  </a:lnTo>
                  <a:lnTo>
                    <a:pt x="78549" y="15417"/>
                  </a:lnTo>
                  <a:lnTo>
                    <a:pt x="75387" y="18935"/>
                  </a:lnTo>
                  <a:lnTo>
                    <a:pt x="71818" y="22517"/>
                  </a:lnTo>
                  <a:lnTo>
                    <a:pt x="70345" y="27254"/>
                  </a:lnTo>
                  <a:lnTo>
                    <a:pt x="70332" y="39458"/>
                  </a:lnTo>
                  <a:lnTo>
                    <a:pt x="71437" y="43408"/>
                  </a:lnTo>
                  <a:lnTo>
                    <a:pt x="74180" y="46977"/>
                  </a:lnTo>
                  <a:lnTo>
                    <a:pt x="77330" y="51295"/>
                  </a:lnTo>
                  <a:lnTo>
                    <a:pt x="82067" y="53657"/>
                  </a:lnTo>
                  <a:lnTo>
                    <a:pt x="93116" y="53657"/>
                  </a:lnTo>
                  <a:lnTo>
                    <a:pt x="96697" y="52501"/>
                  </a:lnTo>
                  <a:lnTo>
                    <a:pt x="99428" y="50507"/>
                  </a:lnTo>
                  <a:lnTo>
                    <a:pt x="102222" y="48552"/>
                  </a:lnTo>
                  <a:lnTo>
                    <a:pt x="104165" y="45770"/>
                  </a:lnTo>
                  <a:lnTo>
                    <a:pt x="105371" y="42252"/>
                  </a:lnTo>
                  <a:lnTo>
                    <a:pt x="95491" y="40665"/>
                  </a:lnTo>
                  <a:lnTo>
                    <a:pt x="93903" y="43827"/>
                  </a:lnTo>
                  <a:lnTo>
                    <a:pt x="93116" y="44615"/>
                  </a:lnTo>
                  <a:lnTo>
                    <a:pt x="91960" y="45402"/>
                  </a:lnTo>
                  <a:lnTo>
                    <a:pt x="90754" y="45770"/>
                  </a:lnTo>
                  <a:lnTo>
                    <a:pt x="86804" y="45770"/>
                  </a:lnTo>
                  <a:lnTo>
                    <a:pt x="84861" y="44983"/>
                  </a:lnTo>
                  <a:lnTo>
                    <a:pt x="81699" y="41821"/>
                  </a:lnTo>
                  <a:lnTo>
                    <a:pt x="80911" y="39458"/>
                  </a:lnTo>
                  <a:lnTo>
                    <a:pt x="80911" y="36296"/>
                  </a:lnTo>
                  <a:lnTo>
                    <a:pt x="106159" y="36296"/>
                  </a:lnTo>
                  <a:lnTo>
                    <a:pt x="106159" y="30403"/>
                  </a:lnTo>
                  <a:lnTo>
                    <a:pt x="106159" y="28829"/>
                  </a:lnTo>
                  <a:close/>
                </a:path>
                <a:path w="190500" h="53975">
                  <a:moveTo>
                    <a:pt x="147205" y="28829"/>
                  </a:moveTo>
                  <a:lnTo>
                    <a:pt x="145618" y="22885"/>
                  </a:lnTo>
                  <a:lnTo>
                    <a:pt x="144195" y="21310"/>
                  </a:lnTo>
                  <a:lnTo>
                    <a:pt x="138887" y="15417"/>
                  </a:lnTo>
                  <a:lnTo>
                    <a:pt x="136944" y="14516"/>
                  </a:lnTo>
                  <a:lnTo>
                    <a:pt x="136944" y="27254"/>
                  </a:lnTo>
                  <a:lnTo>
                    <a:pt x="136944" y="30403"/>
                  </a:lnTo>
                  <a:lnTo>
                    <a:pt x="121945" y="30403"/>
                  </a:lnTo>
                  <a:lnTo>
                    <a:pt x="122059" y="27254"/>
                  </a:lnTo>
                  <a:lnTo>
                    <a:pt x="122732" y="25247"/>
                  </a:lnTo>
                  <a:lnTo>
                    <a:pt x="123888" y="23672"/>
                  </a:lnTo>
                  <a:lnTo>
                    <a:pt x="125476" y="22098"/>
                  </a:lnTo>
                  <a:lnTo>
                    <a:pt x="127050" y="21310"/>
                  </a:lnTo>
                  <a:lnTo>
                    <a:pt x="131419" y="21310"/>
                  </a:lnTo>
                  <a:lnTo>
                    <a:pt x="133362" y="22098"/>
                  </a:lnTo>
                  <a:lnTo>
                    <a:pt x="134569" y="23672"/>
                  </a:lnTo>
                  <a:lnTo>
                    <a:pt x="136156" y="25247"/>
                  </a:lnTo>
                  <a:lnTo>
                    <a:pt x="136944" y="27254"/>
                  </a:lnTo>
                  <a:lnTo>
                    <a:pt x="136944" y="14516"/>
                  </a:lnTo>
                  <a:lnTo>
                    <a:pt x="134569" y="13411"/>
                  </a:lnTo>
                  <a:lnTo>
                    <a:pt x="123888" y="13411"/>
                  </a:lnTo>
                  <a:lnTo>
                    <a:pt x="119583" y="15417"/>
                  </a:lnTo>
                  <a:lnTo>
                    <a:pt x="116420" y="18935"/>
                  </a:lnTo>
                  <a:lnTo>
                    <a:pt x="112839" y="22517"/>
                  </a:lnTo>
                  <a:lnTo>
                    <a:pt x="111366" y="27254"/>
                  </a:lnTo>
                  <a:lnTo>
                    <a:pt x="111366" y="39458"/>
                  </a:lnTo>
                  <a:lnTo>
                    <a:pt x="112483" y="43408"/>
                  </a:lnTo>
                  <a:lnTo>
                    <a:pt x="115214" y="46977"/>
                  </a:lnTo>
                  <a:lnTo>
                    <a:pt x="118376" y="51295"/>
                  </a:lnTo>
                  <a:lnTo>
                    <a:pt x="123101" y="53657"/>
                  </a:lnTo>
                  <a:lnTo>
                    <a:pt x="134150" y="53657"/>
                  </a:lnTo>
                  <a:lnTo>
                    <a:pt x="137731" y="52501"/>
                  </a:lnTo>
                  <a:lnTo>
                    <a:pt x="140462" y="50507"/>
                  </a:lnTo>
                  <a:lnTo>
                    <a:pt x="143256" y="48552"/>
                  </a:lnTo>
                  <a:lnTo>
                    <a:pt x="145199" y="45770"/>
                  </a:lnTo>
                  <a:lnTo>
                    <a:pt x="146405" y="42252"/>
                  </a:lnTo>
                  <a:lnTo>
                    <a:pt x="136525" y="40665"/>
                  </a:lnTo>
                  <a:lnTo>
                    <a:pt x="134937" y="43827"/>
                  </a:lnTo>
                  <a:lnTo>
                    <a:pt x="133781" y="44615"/>
                  </a:lnTo>
                  <a:lnTo>
                    <a:pt x="132994" y="45402"/>
                  </a:lnTo>
                  <a:lnTo>
                    <a:pt x="131419" y="45770"/>
                  </a:lnTo>
                  <a:lnTo>
                    <a:pt x="127469" y="45770"/>
                  </a:lnTo>
                  <a:lnTo>
                    <a:pt x="125895" y="44983"/>
                  </a:lnTo>
                  <a:lnTo>
                    <a:pt x="122732" y="41821"/>
                  </a:lnTo>
                  <a:lnTo>
                    <a:pt x="121945" y="39458"/>
                  </a:lnTo>
                  <a:lnTo>
                    <a:pt x="121526" y="36296"/>
                  </a:lnTo>
                  <a:lnTo>
                    <a:pt x="147205" y="36296"/>
                  </a:lnTo>
                  <a:lnTo>
                    <a:pt x="147205" y="30403"/>
                  </a:lnTo>
                  <a:lnTo>
                    <a:pt x="147205" y="28829"/>
                  </a:lnTo>
                  <a:close/>
                </a:path>
                <a:path w="190500" h="53975">
                  <a:moveTo>
                    <a:pt x="190169" y="52501"/>
                  </a:moveTo>
                  <a:lnTo>
                    <a:pt x="176403" y="28409"/>
                  </a:lnTo>
                  <a:lnTo>
                    <a:pt x="189395" y="14630"/>
                  </a:lnTo>
                  <a:lnTo>
                    <a:pt x="176771" y="14630"/>
                  </a:lnTo>
                  <a:lnTo>
                    <a:pt x="164934" y="28041"/>
                  </a:lnTo>
                  <a:lnTo>
                    <a:pt x="164934" y="0"/>
                  </a:lnTo>
                  <a:lnTo>
                    <a:pt x="154660" y="0"/>
                  </a:lnTo>
                  <a:lnTo>
                    <a:pt x="154660" y="52501"/>
                  </a:lnTo>
                  <a:lnTo>
                    <a:pt x="164934" y="52501"/>
                  </a:lnTo>
                  <a:lnTo>
                    <a:pt x="164934" y="40246"/>
                  </a:lnTo>
                  <a:lnTo>
                    <a:pt x="169659" y="35509"/>
                  </a:lnTo>
                  <a:lnTo>
                    <a:pt x="179133" y="52501"/>
                  </a:lnTo>
                  <a:lnTo>
                    <a:pt x="190169" y="525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16644" y="1883435"/>
              <a:ext cx="98272" cy="6907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765272" y="1703031"/>
              <a:ext cx="320040" cy="320675"/>
            </a:xfrm>
            <a:custGeom>
              <a:avLst/>
              <a:gdLst/>
              <a:ahLst/>
              <a:cxnLst/>
              <a:rect l="l" t="t" r="r" b="b"/>
              <a:pathLst>
                <a:path w="320039" h="320675">
                  <a:moveTo>
                    <a:pt x="256895" y="0"/>
                  </a:moveTo>
                  <a:lnTo>
                    <a:pt x="63131" y="0"/>
                  </a:lnTo>
                  <a:lnTo>
                    <a:pt x="38619" y="4982"/>
                  </a:lnTo>
                  <a:lnTo>
                    <a:pt x="18545" y="18551"/>
                  </a:lnTo>
                  <a:lnTo>
                    <a:pt x="4981" y="38640"/>
                  </a:lnTo>
                  <a:lnTo>
                    <a:pt x="0" y="63182"/>
                  </a:lnTo>
                  <a:lnTo>
                    <a:pt x="0" y="256997"/>
                  </a:lnTo>
                  <a:lnTo>
                    <a:pt x="4981" y="281509"/>
                  </a:lnTo>
                  <a:lnTo>
                    <a:pt x="18545" y="301583"/>
                  </a:lnTo>
                  <a:lnTo>
                    <a:pt x="38619" y="315147"/>
                  </a:lnTo>
                  <a:lnTo>
                    <a:pt x="63131" y="320128"/>
                  </a:lnTo>
                  <a:lnTo>
                    <a:pt x="256895" y="320128"/>
                  </a:lnTo>
                  <a:lnTo>
                    <a:pt x="281408" y="315147"/>
                  </a:lnTo>
                  <a:lnTo>
                    <a:pt x="301482" y="301583"/>
                  </a:lnTo>
                  <a:lnTo>
                    <a:pt x="315045" y="281509"/>
                  </a:lnTo>
                  <a:lnTo>
                    <a:pt x="320027" y="256997"/>
                  </a:lnTo>
                  <a:lnTo>
                    <a:pt x="320027" y="63182"/>
                  </a:lnTo>
                  <a:lnTo>
                    <a:pt x="315045" y="38640"/>
                  </a:lnTo>
                  <a:lnTo>
                    <a:pt x="301482" y="18551"/>
                  </a:lnTo>
                  <a:lnTo>
                    <a:pt x="281408" y="4982"/>
                  </a:lnTo>
                  <a:lnTo>
                    <a:pt x="256895" y="0"/>
                  </a:lnTo>
                  <a:close/>
                </a:path>
              </a:pathLst>
            </a:custGeom>
            <a:solidFill>
              <a:srgbClr val="2521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820098" y="1657260"/>
              <a:ext cx="210820" cy="87630"/>
            </a:xfrm>
            <a:custGeom>
              <a:avLst/>
              <a:gdLst/>
              <a:ahLst/>
              <a:cxnLst/>
              <a:rect l="l" t="t" r="r" b="b"/>
              <a:pathLst>
                <a:path w="210819" h="87630">
                  <a:moveTo>
                    <a:pt x="31191" y="6692"/>
                  </a:moveTo>
                  <a:lnTo>
                    <a:pt x="24460" y="0"/>
                  </a:lnTo>
                  <a:lnTo>
                    <a:pt x="7099" y="0"/>
                  </a:lnTo>
                  <a:lnTo>
                    <a:pt x="0" y="6692"/>
                  </a:lnTo>
                  <a:lnTo>
                    <a:pt x="0" y="80492"/>
                  </a:lnTo>
                  <a:lnTo>
                    <a:pt x="7099" y="87604"/>
                  </a:lnTo>
                  <a:lnTo>
                    <a:pt x="15786" y="87604"/>
                  </a:lnTo>
                  <a:lnTo>
                    <a:pt x="24460" y="87604"/>
                  </a:lnTo>
                  <a:lnTo>
                    <a:pt x="31191" y="80492"/>
                  </a:lnTo>
                  <a:lnTo>
                    <a:pt x="31191" y="6692"/>
                  </a:lnTo>
                  <a:close/>
                </a:path>
                <a:path w="210819" h="87630">
                  <a:moveTo>
                    <a:pt x="91173" y="6692"/>
                  </a:moveTo>
                  <a:lnTo>
                    <a:pt x="84074" y="0"/>
                  </a:lnTo>
                  <a:lnTo>
                    <a:pt x="66700" y="0"/>
                  </a:lnTo>
                  <a:lnTo>
                    <a:pt x="59601" y="6692"/>
                  </a:lnTo>
                  <a:lnTo>
                    <a:pt x="59601" y="80492"/>
                  </a:lnTo>
                  <a:lnTo>
                    <a:pt x="66700" y="87604"/>
                  </a:lnTo>
                  <a:lnTo>
                    <a:pt x="75387" y="87604"/>
                  </a:lnTo>
                  <a:lnTo>
                    <a:pt x="84074" y="87604"/>
                  </a:lnTo>
                  <a:lnTo>
                    <a:pt x="91173" y="80492"/>
                  </a:lnTo>
                  <a:lnTo>
                    <a:pt x="91173" y="6692"/>
                  </a:lnTo>
                  <a:close/>
                </a:path>
                <a:path w="210819" h="87630">
                  <a:moveTo>
                    <a:pt x="150774" y="6692"/>
                  </a:moveTo>
                  <a:lnTo>
                    <a:pt x="143662" y="0"/>
                  </a:lnTo>
                  <a:lnTo>
                    <a:pt x="126314" y="0"/>
                  </a:lnTo>
                  <a:lnTo>
                    <a:pt x="119214" y="6692"/>
                  </a:lnTo>
                  <a:lnTo>
                    <a:pt x="119214" y="80492"/>
                  </a:lnTo>
                  <a:lnTo>
                    <a:pt x="126314" y="87604"/>
                  </a:lnTo>
                  <a:lnTo>
                    <a:pt x="134988" y="87604"/>
                  </a:lnTo>
                  <a:lnTo>
                    <a:pt x="143662" y="87604"/>
                  </a:lnTo>
                  <a:lnTo>
                    <a:pt x="150774" y="80492"/>
                  </a:lnTo>
                  <a:lnTo>
                    <a:pt x="150774" y="6692"/>
                  </a:lnTo>
                  <a:close/>
                </a:path>
                <a:path w="210819" h="87630">
                  <a:moveTo>
                    <a:pt x="210324" y="6692"/>
                  </a:moveTo>
                  <a:lnTo>
                    <a:pt x="203225" y="0"/>
                  </a:lnTo>
                  <a:lnTo>
                    <a:pt x="186283" y="0"/>
                  </a:lnTo>
                  <a:lnTo>
                    <a:pt x="179184" y="6692"/>
                  </a:lnTo>
                  <a:lnTo>
                    <a:pt x="179184" y="80492"/>
                  </a:lnTo>
                  <a:lnTo>
                    <a:pt x="186283" y="87604"/>
                  </a:lnTo>
                  <a:lnTo>
                    <a:pt x="194970" y="87604"/>
                  </a:lnTo>
                  <a:lnTo>
                    <a:pt x="203225" y="87604"/>
                  </a:lnTo>
                  <a:lnTo>
                    <a:pt x="210324" y="80492"/>
                  </a:lnTo>
                  <a:lnTo>
                    <a:pt x="210324" y="6692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829991" y="1810410"/>
              <a:ext cx="190500" cy="53975"/>
            </a:xfrm>
            <a:custGeom>
              <a:avLst/>
              <a:gdLst/>
              <a:ahLst/>
              <a:cxnLst/>
              <a:rect l="l" t="t" r="r" b="b"/>
              <a:pathLst>
                <a:path w="190500" h="53975">
                  <a:moveTo>
                    <a:pt x="69075" y="0"/>
                  </a:moveTo>
                  <a:lnTo>
                    <a:pt x="58394" y="0"/>
                  </a:lnTo>
                  <a:lnTo>
                    <a:pt x="50507" y="36715"/>
                  </a:lnTo>
                  <a:lnTo>
                    <a:pt x="41033" y="0"/>
                  </a:lnTo>
                  <a:lnTo>
                    <a:pt x="28409" y="0"/>
                  </a:lnTo>
                  <a:lnTo>
                    <a:pt x="18935" y="36296"/>
                  </a:lnTo>
                  <a:lnTo>
                    <a:pt x="11049" y="0"/>
                  </a:lnTo>
                  <a:lnTo>
                    <a:pt x="0" y="0"/>
                  </a:lnTo>
                  <a:lnTo>
                    <a:pt x="12623" y="52501"/>
                  </a:lnTo>
                  <a:lnTo>
                    <a:pt x="24041" y="52501"/>
                  </a:lnTo>
                  <a:lnTo>
                    <a:pt x="34709" y="13042"/>
                  </a:lnTo>
                  <a:lnTo>
                    <a:pt x="44970" y="52501"/>
                  </a:lnTo>
                  <a:lnTo>
                    <a:pt x="56451" y="52501"/>
                  </a:lnTo>
                  <a:lnTo>
                    <a:pt x="69075" y="0"/>
                  </a:lnTo>
                  <a:close/>
                </a:path>
                <a:path w="190500" h="53975">
                  <a:moveTo>
                    <a:pt x="106159" y="28829"/>
                  </a:moveTo>
                  <a:lnTo>
                    <a:pt x="104584" y="22885"/>
                  </a:lnTo>
                  <a:lnTo>
                    <a:pt x="103162" y="21310"/>
                  </a:lnTo>
                  <a:lnTo>
                    <a:pt x="97853" y="15417"/>
                  </a:lnTo>
                  <a:lnTo>
                    <a:pt x="95897" y="14516"/>
                  </a:lnTo>
                  <a:lnTo>
                    <a:pt x="95897" y="27254"/>
                  </a:lnTo>
                  <a:lnTo>
                    <a:pt x="95897" y="30403"/>
                  </a:lnTo>
                  <a:lnTo>
                    <a:pt x="80911" y="30403"/>
                  </a:lnTo>
                  <a:lnTo>
                    <a:pt x="81026" y="27254"/>
                  </a:lnTo>
                  <a:lnTo>
                    <a:pt x="81699" y="25247"/>
                  </a:lnTo>
                  <a:lnTo>
                    <a:pt x="82854" y="23672"/>
                  </a:lnTo>
                  <a:lnTo>
                    <a:pt x="84429" y="22098"/>
                  </a:lnTo>
                  <a:lnTo>
                    <a:pt x="86436" y="21310"/>
                  </a:lnTo>
                  <a:lnTo>
                    <a:pt x="90373" y="21310"/>
                  </a:lnTo>
                  <a:lnTo>
                    <a:pt x="92329" y="22098"/>
                  </a:lnTo>
                  <a:lnTo>
                    <a:pt x="93535" y="23672"/>
                  </a:lnTo>
                  <a:lnTo>
                    <a:pt x="95110" y="25247"/>
                  </a:lnTo>
                  <a:lnTo>
                    <a:pt x="95897" y="27254"/>
                  </a:lnTo>
                  <a:lnTo>
                    <a:pt x="95897" y="14516"/>
                  </a:lnTo>
                  <a:lnTo>
                    <a:pt x="93535" y="13411"/>
                  </a:lnTo>
                  <a:lnTo>
                    <a:pt x="82854" y="13411"/>
                  </a:lnTo>
                  <a:lnTo>
                    <a:pt x="78536" y="15417"/>
                  </a:lnTo>
                  <a:lnTo>
                    <a:pt x="75387" y="18935"/>
                  </a:lnTo>
                  <a:lnTo>
                    <a:pt x="71805" y="22517"/>
                  </a:lnTo>
                  <a:lnTo>
                    <a:pt x="70332" y="27254"/>
                  </a:lnTo>
                  <a:lnTo>
                    <a:pt x="70332" y="39458"/>
                  </a:lnTo>
                  <a:lnTo>
                    <a:pt x="71437" y="43408"/>
                  </a:lnTo>
                  <a:lnTo>
                    <a:pt x="74180" y="46977"/>
                  </a:lnTo>
                  <a:lnTo>
                    <a:pt x="77330" y="51295"/>
                  </a:lnTo>
                  <a:lnTo>
                    <a:pt x="82067" y="53657"/>
                  </a:lnTo>
                  <a:lnTo>
                    <a:pt x="93116" y="53657"/>
                  </a:lnTo>
                  <a:lnTo>
                    <a:pt x="96697" y="52501"/>
                  </a:lnTo>
                  <a:lnTo>
                    <a:pt x="99428" y="50507"/>
                  </a:lnTo>
                  <a:lnTo>
                    <a:pt x="102209" y="48552"/>
                  </a:lnTo>
                  <a:lnTo>
                    <a:pt x="104165" y="45770"/>
                  </a:lnTo>
                  <a:lnTo>
                    <a:pt x="105371" y="42252"/>
                  </a:lnTo>
                  <a:lnTo>
                    <a:pt x="95478" y="40665"/>
                  </a:lnTo>
                  <a:lnTo>
                    <a:pt x="93903" y="43827"/>
                  </a:lnTo>
                  <a:lnTo>
                    <a:pt x="92748" y="44615"/>
                  </a:lnTo>
                  <a:lnTo>
                    <a:pt x="91960" y="45402"/>
                  </a:lnTo>
                  <a:lnTo>
                    <a:pt x="90373" y="45770"/>
                  </a:lnTo>
                  <a:lnTo>
                    <a:pt x="86436" y="45770"/>
                  </a:lnTo>
                  <a:lnTo>
                    <a:pt x="84848" y="44983"/>
                  </a:lnTo>
                  <a:lnTo>
                    <a:pt x="81699" y="41821"/>
                  </a:lnTo>
                  <a:lnTo>
                    <a:pt x="80911" y="39458"/>
                  </a:lnTo>
                  <a:lnTo>
                    <a:pt x="80479" y="36296"/>
                  </a:lnTo>
                  <a:lnTo>
                    <a:pt x="106159" y="36296"/>
                  </a:lnTo>
                  <a:lnTo>
                    <a:pt x="106159" y="30403"/>
                  </a:lnTo>
                  <a:lnTo>
                    <a:pt x="106159" y="28829"/>
                  </a:lnTo>
                  <a:close/>
                </a:path>
                <a:path w="190500" h="53975">
                  <a:moveTo>
                    <a:pt x="147193" y="28829"/>
                  </a:moveTo>
                  <a:lnTo>
                    <a:pt x="145618" y="22885"/>
                  </a:lnTo>
                  <a:lnTo>
                    <a:pt x="144005" y="21310"/>
                  </a:lnTo>
                  <a:lnTo>
                    <a:pt x="142036" y="19367"/>
                  </a:lnTo>
                  <a:lnTo>
                    <a:pt x="138887" y="15417"/>
                  </a:lnTo>
                  <a:lnTo>
                    <a:pt x="136931" y="14516"/>
                  </a:lnTo>
                  <a:lnTo>
                    <a:pt x="136931" y="27254"/>
                  </a:lnTo>
                  <a:lnTo>
                    <a:pt x="136931" y="30403"/>
                  </a:lnTo>
                  <a:lnTo>
                    <a:pt x="121945" y="30403"/>
                  </a:lnTo>
                  <a:lnTo>
                    <a:pt x="121996" y="27254"/>
                  </a:lnTo>
                  <a:lnTo>
                    <a:pt x="122313" y="25247"/>
                  </a:lnTo>
                  <a:lnTo>
                    <a:pt x="125463" y="22098"/>
                  </a:lnTo>
                  <a:lnTo>
                    <a:pt x="127050" y="21310"/>
                  </a:lnTo>
                  <a:lnTo>
                    <a:pt x="131419" y="21310"/>
                  </a:lnTo>
                  <a:lnTo>
                    <a:pt x="133362" y="22098"/>
                  </a:lnTo>
                  <a:lnTo>
                    <a:pt x="134569" y="23672"/>
                  </a:lnTo>
                  <a:lnTo>
                    <a:pt x="136144" y="25247"/>
                  </a:lnTo>
                  <a:lnTo>
                    <a:pt x="136931" y="27254"/>
                  </a:lnTo>
                  <a:lnTo>
                    <a:pt x="136931" y="14516"/>
                  </a:lnTo>
                  <a:lnTo>
                    <a:pt x="134569" y="13411"/>
                  </a:lnTo>
                  <a:lnTo>
                    <a:pt x="123888" y="13411"/>
                  </a:lnTo>
                  <a:lnTo>
                    <a:pt x="119583" y="15417"/>
                  </a:lnTo>
                  <a:lnTo>
                    <a:pt x="116420" y="18935"/>
                  </a:lnTo>
                  <a:lnTo>
                    <a:pt x="112839" y="22517"/>
                  </a:lnTo>
                  <a:lnTo>
                    <a:pt x="111366" y="27254"/>
                  </a:lnTo>
                  <a:lnTo>
                    <a:pt x="111366" y="39458"/>
                  </a:lnTo>
                  <a:lnTo>
                    <a:pt x="112471" y="43408"/>
                  </a:lnTo>
                  <a:lnTo>
                    <a:pt x="115201" y="46977"/>
                  </a:lnTo>
                  <a:lnTo>
                    <a:pt x="118364" y="51295"/>
                  </a:lnTo>
                  <a:lnTo>
                    <a:pt x="123101" y="53657"/>
                  </a:lnTo>
                  <a:lnTo>
                    <a:pt x="134150" y="53657"/>
                  </a:lnTo>
                  <a:lnTo>
                    <a:pt x="137299" y="52501"/>
                  </a:lnTo>
                  <a:lnTo>
                    <a:pt x="140093" y="50507"/>
                  </a:lnTo>
                  <a:lnTo>
                    <a:pt x="143256" y="48552"/>
                  </a:lnTo>
                  <a:lnTo>
                    <a:pt x="145199" y="45770"/>
                  </a:lnTo>
                  <a:lnTo>
                    <a:pt x="146405" y="42252"/>
                  </a:lnTo>
                  <a:lnTo>
                    <a:pt x="136512" y="40665"/>
                  </a:lnTo>
                  <a:lnTo>
                    <a:pt x="134937" y="43827"/>
                  </a:lnTo>
                  <a:lnTo>
                    <a:pt x="133781" y="44615"/>
                  </a:lnTo>
                  <a:lnTo>
                    <a:pt x="132994" y="45402"/>
                  </a:lnTo>
                  <a:lnTo>
                    <a:pt x="131419" y="45770"/>
                  </a:lnTo>
                  <a:lnTo>
                    <a:pt x="127469" y="45770"/>
                  </a:lnTo>
                  <a:lnTo>
                    <a:pt x="125463" y="44983"/>
                  </a:lnTo>
                  <a:lnTo>
                    <a:pt x="122313" y="41821"/>
                  </a:lnTo>
                  <a:lnTo>
                    <a:pt x="121526" y="39458"/>
                  </a:lnTo>
                  <a:lnTo>
                    <a:pt x="121526" y="36296"/>
                  </a:lnTo>
                  <a:lnTo>
                    <a:pt x="146773" y="36296"/>
                  </a:lnTo>
                  <a:lnTo>
                    <a:pt x="147104" y="30403"/>
                  </a:lnTo>
                  <a:lnTo>
                    <a:pt x="147193" y="28829"/>
                  </a:lnTo>
                  <a:close/>
                </a:path>
                <a:path w="190500" h="53975">
                  <a:moveTo>
                    <a:pt x="190182" y="52501"/>
                  </a:moveTo>
                  <a:lnTo>
                    <a:pt x="175971" y="28409"/>
                  </a:lnTo>
                  <a:lnTo>
                    <a:pt x="189014" y="14630"/>
                  </a:lnTo>
                  <a:lnTo>
                    <a:pt x="176758" y="14630"/>
                  </a:lnTo>
                  <a:lnTo>
                    <a:pt x="164909" y="28041"/>
                  </a:lnTo>
                  <a:lnTo>
                    <a:pt x="164909" y="0"/>
                  </a:lnTo>
                  <a:lnTo>
                    <a:pt x="154673" y="0"/>
                  </a:lnTo>
                  <a:lnTo>
                    <a:pt x="154673" y="52501"/>
                  </a:lnTo>
                  <a:lnTo>
                    <a:pt x="164909" y="52501"/>
                  </a:lnTo>
                  <a:lnTo>
                    <a:pt x="164909" y="40246"/>
                  </a:lnTo>
                  <a:lnTo>
                    <a:pt x="169646" y="35509"/>
                  </a:lnTo>
                  <a:lnTo>
                    <a:pt x="179133" y="52501"/>
                  </a:lnTo>
                  <a:lnTo>
                    <a:pt x="190182" y="525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76550" y="1883435"/>
              <a:ext cx="97066" cy="69075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125177" y="1703031"/>
              <a:ext cx="320040" cy="320675"/>
            </a:xfrm>
            <a:custGeom>
              <a:avLst/>
              <a:gdLst/>
              <a:ahLst/>
              <a:cxnLst/>
              <a:rect l="l" t="t" r="r" b="b"/>
              <a:pathLst>
                <a:path w="320039" h="320675">
                  <a:moveTo>
                    <a:pt x="256895" y="0"/>
                  </a:moveTo>
                  <a:lnTo>
                    <a:pt x="63131" y="0"/>
                  </a:lnTo>
                  <a:lnTo>
                    <a:pt x="38619" y="4982"/>
                  </a:lnTo>
                  <a:lnTo>
                    <a:pt x="18545" y="18551"/>
                  </a:lnTo>
                  <a:lnTo>
                    <a:pt x="4981" y="38640"/>
                  </a:lnTo>
                  <a:lnTo>
                    <a:pt x="0" y="63182"/>
                  </a:lnTo>
                  <a:lnTo>
                    <a:pt x="0" y="256997"/>
                  </a:lnTo>
                  <a:lnTo>
                    <a:pt x="4981" y="281509"/>
                  </a:lnTo>
                  <a:lnTo>
                    <a:pt x="18545" y="301583"/>
                  </a:lnTo>
                  <a:lnTo>
                    <a:pt x="38619" y="315147"/>
                  </a:lnTo>
                  <a:lnTo>
                    <a:pt x="63131" y="320128"/>
                  </a:lnTo>
                  <a:lnTo>
                    <a:pt x="256895" y="320128"/>
                  </a:lnTo>
                  <a:lnTo>
                    <a:pt x="281408" y="315147"/>
                  </a:lnTo>
                  <a:lnTo>
                    <a:pt x="301482" y="301583"/>
                  </a:lnTo>
                  <a:lnTo>
                    <a:pt x="315045" y="281509"/>
                  </a:lnTo>
                  <a:lnTo>
                    <a:pt x="320027" y="256997"/>
                  </a:lnTo>
                  <a:lnTo>
                    <a:pt x="320027" y="63182"/>
                  </a:lnTo>
                  <a:lnTo>
                    <a:pt x="315045" y="38640"/>
                  </a:lnTo>
                  <a:lnTo>
                    <a:pt x="301482" y="18551"/>
                  </a:lnTo>
                  <a:lnTo>
                    <a:pt x="281408" y="4982"/>
                  </a:lnTo>
                  <a:lnTo>
                    <a:pt x="256895" y="0"/>
                  </a:lnTo>
                  <a:close/>
                </a:path>
              </a:pathLst>
            </a:custGeom>
            <a:solidFill>
              <a:srgbClr val="1B75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79978" y="1657260"/>
              <a:ext cx="91440" cy="87630"/>
            </a:xfrm>
            <a:custGeom>
              <a:avLst/>
              <a:gdLst/>
              <a:ahLst/>
              <a:cxnLst/>
              <a:rect l="l" t="t" r="r" b="b"/>
              <a:pathLst>
                <a:path w="91439" h="87630">
                  <a:moveTo>
                    <a:pt x="31216" y="6692"/>
                  </a:moveTo>
                  <a:lnTo>
                    <a:pt x="24117" y="0"/>
                  </a:lnTo>
                  <a:lnTo>
                    <a:pt x="6743" y="0"/>
                  </a:lnTo>
                  <a:lnTo>
                    <a:pt x="0" y="6692"/>
                  </a:lnTo>
                  <a:lnTo>
                    <a:pt x="0" y="80492"/>
                  </a:lnTo>
                  <a:lnTo>
                    <a:pt x="6743" y="87604"/>
                  </a:lnTo>
                  <a:lnTo>
                    <a:pt x="15430" y="87604"/>
                  </a:lnTo>
                  <a:lnTo>
                    <a:pt x="24117" y="87604"/>
                  </a:lnTo>
                  <a:lnTo>
                    <a:pt x="31216" y="80492"/>
                  </a:lnTo>
                  <a:lnTo>
                    <a:pt x="31216" y="6692"/>
                  </a:lnTo>
                  <a:close/>
                </a:path>
                <a:path w="91439" h="87630">
                  <a:moveTo>
                    <a:pt x="91173" y="6692"/>
                  </a:moveTo>
                  <a:lnTo>
                    <a:pt x="84086" y="0"/>
                  </a:lnTo>
                  <a:lnTo>
                    <a:pt x="66725" y="0"/>
                  </a:lnTo>
                  <a:lnTo>
                    <a:pt x="59626" y="6692"/>
                  </a:lnTo>
                  <a:lnTo>
                    <a:pt x="59626" y="80492"/>
                  </a:lnTo>
                  <a:lnTo>
                    <a:pt x="66725" y="87604"/>
                  </a:lnTo>
                  <a:lnTo>
                    <a:pt x="75412" y="87604"/>
                  </a:lnTo>
                  <a:lnTo>
                    <a:pt x="84086" y="87604"/>
                  </a:lnTo>
                  <a:lnTo>
                    <a:pt x="91173" y="80492"/>
                  </a:lnTo>
                  <a:lnTo>
                    <a:pt x="91173" y="6692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189871" y="1810410"/>
              <a:ext cx="190500" cy="53975"/>
            </a:xfrm>
            <a:custGeom>
              <a:avLst/>
              <a:gdLst/>
              <a:ahLst/>
              <a:cxnLst/>
              <a:rect l="l" t="t" r="r" b="b"/>
              <a:pathLst>
                <a:path w="190500" h="53975">
                  <a:moveTo>
                    <a:pt x="69088" y="0"/>
                  </a:moveTo>
                  <a:lnTo>
                    <a:pt x="58394" y="0"/>
                  </a:lnTo>
                  <a:lnTo>
                    <a:pt x="50507" y="36715"/>
                  </a:lnTo>
                  <a:lnTo>
                    <a:pt x="41059" y="0"/>
                  </a:lnTo>
                  <a:lnTo>
                    <a:pt x="28422" y="0"/>
                  </a:lnTo>
                  <a:lnTo>
                    <a:pt x="18961" y="36296"/>
                  </a:lnTo>
                  <a:lnTo>
                    <a:pt x="11061" y="0"/>
                  </a:lnTo>
                  <a:lnTo>
                    <a:pt x="0" y="0"/>
                  </a:lnTo>
                  <a:lnTo>
                    <a:pt x="12636" y="52501"/>
                  </a:lnTo>
                  <a:lnTo>
                    <a:pt x="24053" y="52501"/>
                  </a:lnTo>
                  <a:lnTo>
                    <a:pt x="34734" y="13042"/>
                  </a:lnTo>
                  <a:lnTo>
                    <a:pt x="44996" y="52501"/>
                  </a:lnTo>
                  <a:lnTo>
                    <a:pt x="56413" y="52501"/>
                  </a:lnTo>
                  <a:lnTo>
                    <a:pt x="69088" y="0"/>
                  </a:lnTo>
                  <a:close/>
                </a:path>
                <a:path w="190500" h="53975">
                  <a:moveTo>
                    <a:pt x="106184" y="28829"/>
                  </a:moveTo>
                  <a:lnTo>
                    <a:pt x="104597" y="22885"/>
                  </a:lnTo>
                  <a:lnTo>
                    <a:pt x="102997" y="21310"/>
                  </a:lnTo>
                  <a:lnTo>
                    <a:pt x="101028" y="19367"/>
                  </a:lnTo>
                  <a:lnTo>
                    <a:pt x="97866" y="15417"/>
                  </a:lnTo>
                  <a:lnTo>
                    <a:pt x="95923" y="14516"/>
                  </a:lnTo>
                  <a:lnTo>
                    <a:pt x="95923" y="27254"/>
                  </a:lnTo>
                  <a:lnTo>
                    <a:pt x="95923" y="30403"/>
                  </a:lnTo>
                  <a:lnTo>
                    <a:pt x="80924" y="30403"/>
                  </a:lnTo>
                  <a:lnTo>
                    <a:pt x="80975" y="27254"/>
                  </a:lnTo>
                  <a:lnTo>
                    <a:pt x="81292" y="25247"/>
                  </a:lnTo>
                  <a:lnTo>
                    <a:pt x="84455" y="22098"/>
                  </a:lnTo>
                  <a:lnTo>
                    <a:pt x="86029" y="21310"/>
                  </a:lnTo>
                  <a:lnTo>
                    <a:pt x="90398" y="21310"/>
                  </a:lnTo>
                  <a:lnTo>
                    <a:pt x="92341" y="22098"/>
                  </a:lnTo>
                  <a:lnTo>
                    <a:pt x="93560" y="23672"/>
                  </a:lnTo>
                  <a:lnTo>
                    <a:pt x="95135" y="25247"/>
                  </a:lnTo>
                  <a:lnTo>
                    <a:pt x="95923" y="27254"/>
                  </a:lnTo>
                  <a:lnTo>
                    <a:pt x="95923" y="14516"/>
                  </a:lnTo>
                  <a:lnTo>
                    <a:pt x="93560" y="13411"/>
                  </a:lnTo>
                  <a:lnTo>
                    <a:pt x="82867" y="13411"/>
                  </a:lnTo>
                  <a:lnTo>
                    <a:pt x="78562" y="15417"/>
                  </a:lnTo>
                  <a:lnTo>
                    <a:pt x="75412" y="18935"/>
                  </a:lnTo>
                  <a:lnTo>
                    <a:pt x="71831" y="22517"/>
                  </a:lnTo>
                  <a:lnTo>
                    <a:pt x="70358" y="27254"/>
                  </a:lnTo>
                  <a:lnTo>
                    <a:pt x="70345" y="39458"/>
                  </a:lnTo>
                  <a:lnTo>
                    <a:pt x="71462" y="43408"/>
                  </a:lnTo>
                  <a:lnTo>
                    <a:pt x="74193" y="46977"/>
                  </a:lnTo>
                  <a:lnTo>
                    <a:pt x="77355" y="51295"/>
                  </a:lnTo>
                  <a:lnTo>
                    <a:pt x="82080" y="53657"/>
                  </a:lnTo>
                  <a:lnTo>
                    <a:pt x="93129" y="53657"/>
                  </a:lnTo>
                  <a:lnTo>
                    <a:pt x="105397" y="42252"/>
                  </a:lnTo>
                  <a:lnTo>
                    <a:pt x="95504" y="40665"/>
                  </a:lnTo>
                  <a:lnTo>
                    <a:pt x="93916" y="43827"/>
                  </a:lnTo>
                  <a:lnTo>
                    <a:pt x="92760" y="44615"/>
                  </a:lnTo>
                  <a:lnTo>
                    <a:pt x="91973" y="45402"/>
                  </a:lnTo>
                  <a:lnTo>
                    <a:pt x="90398" y="45770"/>
                  </a:lnTo>
                  <a:lnTo>
                    <a:pt x="86461" y="45770"/>
                  </a:lnTo>
                  <a:lnTo>
                    <a:pt x="84455" y="44983"/>
                  </a:lnTo>
                  <a:lnTo>
                    <a:pt x="82867" y="43408"/>
                  </a:lnTo>
                  <a:lnTo>
                    <a:pt x="81711" y="41821"/>
                  </a:lnTo>
                  <a:lnTo>
                    <a:pt x="80505" y="39458"/>
                  </a:lnTo>
                  <a:lnTo>
                    <a:pt x="80505" y="36296"/>
                  </a:lnTo>
                  <a:lnTo>
                    <a:pt x="105765" y="36296"/>
                  </a:lnTo>
                  <a:lnTo>
                    <a:pt x="106095" y="30403"/>
                  </a:lnTo>
                  <a:lnTo>
                    <a:pt x="106184" y="28829"/>
                  </a:lnTo>
                  <a:close/>
                </a:path>
                <a:path w="190500" h="53975">
                  <a:moveTo>
                    <a:pt x="147218" y="28829"/>
                  </a:moveTo>
                  <a:lnTo>
                    <a:pt x="145643" y="22885"/>
                  </a:lnTo>
                  <a:lnTo>
                    <a:pt x="144030" y="21310"/>
                  </a:lnTo>
                  <a:lnTo>
                    <a:pt x="142062" y="19367"/>
                  </a:lnTo>
                  <a:lnTo>
                    <a:pt x="138912" y="15417"/>
                  </a:lnTo>
                  <a:lnTo>
                    <a:pt x="136956" y="14516"/>
                  </a:lnTo>
                  <a:lnTo>
                    <a:pt x="136956" y="27254"/>
                  </a:lnTo>
                  <a:lnTo>
                    <a:pt x="136956" y="30403"/>
                  </a:lnTo>
                  <a:lnTo>
                    <a:pt x="121970" y="30403"/>
                  </a:lnTo>
                  <a:lnTo>
                    <a:pt x="121539" y="27622"/>
                  </a:lnTo>
                  <a:lnTo>
                    <a:pt x="122339" y="25247"/>
                  </a:lnTo>
                  <a:lnTo>
                    <a:pt x="125488" y="22098"/>
                  </a:lnTo>
                  <a:lnTo>
                    <a:pt x="127063" y="21310"/>
                  </a:lnTo>
                  <a:lnTo>
                    <a:pt x="131432" y="21310"/>
                  </a:lnTo>
                  <a:lnTo>
                    <a:pt x="133019" y="22098"/>
                  </a:lnTo>
                  <a:lnTo>
                    <a:pt x="136169" y="25247"/>
                  </a:lnTo>
                  <a:lnTo>
                    <a:pt x="136956" y="27254"/>
                  </a:lnTo>
                  <a:lnTo>
                    <a:pt x="136956" y="14516"/>
                  </a:lnTo>
                  <a:lnTo>
                    <a:pt x="134594" y="13411"/>
                  </a:lnTo>
                  <a:lnTo>
                    <a:pt x="123545" y="13411"/>
                  </a:lnTo>
                  <a:lnTo>
                    <a:pt x="119595" y="15417"/>
                  </a:lnTo>
                  <a:lnTo>
                    <a:pt x="116014" y="18935"/>
                  </a:lnTo>
                  <a:lnTo>
                    <a:pt x="112864" y="22517"/>
                  </a:lnTo>
                  <a:lnTo>
                    <a:pt x="111391" y="27254"/>
                  </a:lnTo>
                  <a:lnTo>
                    <a:pt x="111391" y="39458"/>
                  </a:lnTo>
                  <a:lnTo>
                    <a:pt x="112496" y="43408"/>
                  </a:lnTo>
                  <a:lnTo>
                    <a:pt x="114858" y="46977"/>
                  </a:lnTo>
                  <a:lnTo>
                    <a:pt x="118021" y="51295"/>
                  </a:lnTo>
                  <a:lnTo>
                    <a:pt x="123126" y="53657"/>
                  </a:lnTo>
                  <a:lnTo>
                    <a:pt x="133807" y="53657"/>
                  </a:lnTo>
                  <a:lnTo>
                    <a:pt x="137325" y="52501"/>
                  </a:lnTo>
                  <a:lnTo>
                    <a:pt x="142849" y="48552"/>
                  </a:lnTo>
                  <a:lnTo>
                    <a:pt x="145211" y="45770"/>
                  </a:lnTo>
                  <a:lnTo>
                    <a:pt x="146431" y="42252"/>
                  </a:lnTo>
                  <a:lnTo>
                    <a:pt x="136169" y="40665"/>
                  </a:lnTo>
                  <a:lnTo>
                    <a:pt x="135750" y="42252"/>
                  </a:lnTo>
                  <a:lnTo>
                    <a:pt x="134962" y="43827"/>
                  </a:lnTo>
                  <a:lnTo>
                    <a:pt x="133807" y="44615"/>
                  </a:lnTo>
                  <a:lnTo>
                    <a:pt x="132588" y="45402"/>
                  </a:lnTo>
                  <a:lnTo>
                    <a:pt x="131432" y="45770"/>
                  </a:lnTo>
                  <a:lnTo>
                    <a:pt x="127482" y="45770"/>
                  </a:lnTo>
                  <a:lnTo>
                    <a:pt x="125488" y="44983"/>
                  </a:lnTo>
                  <a:lnTo>
                    <a:pt x="122339" y="41821"/>
                  </a:lnTo>
                  <a:lnTo>
                    <a:pt x="121539" y="39458"/>
                  </a:lnTo>
                  <a:lnTo>
                    <a:pt x="121539" y="36296"/>
                  </a:lnTo>
                  <a:lnTo>
                    <a:pt x="146799" y="36296"/>
                  </a:lnTo>
                  <a:lnTo>
                    <a:pt x="147129" y="30403"/>
                  </a:lnTo>
                  <a:lnTo>
                    <a:pt x="147218" y="28829"/>
                  </a:lnTo>
                  <a:close/>
                </a:path>
                <a:path w="190500" h="53975">
                  <a:moveTo>
                    <a:pt x="190195" y="52501"/>
                  </a:moveTo>
                  <a:lnTo>
                    <a:pt x="175996" y="28409"/>
                  </a:lnTo>
                  <a:lnTo>
                    <a:pt x="189039" y="14630"/>
                  </a:lnTo>
                  <a:lnTo>
                    <a:pt x="176784" y="14630"/>
                  </a:lnTo>
                  <a:lnTo>
                    <a:pt x="164947" y="28041"/>
                  </a:lnTo>
                  <a:lnTo>
                    <a:pt x="164947" y="0"/>
                  </a:lnTo>
                  <a:lnTo>
                    <a:pt x="154686" y="0"/>
                  </a:lnTo>
                  <a:lnTo>
                    <a:pt x="154686" y="52501"/>
                  </a:lnTo>
                  <a:lnTo>
                    <a:pt x="164947" y="52501"/>
                  </a:lnTo>
                  <a:lnTo>
                    <a:pt x="164947" y="40246"/>
                  </a:lnTo>
                  <a:lnTo>
                    <a:pt x="169684" y="35509"/>
                  </a:lnTo>
                  <a:lnTo>
                    <a:pt x="179146" y="52501"/>
                  </a:lnTo>
                  <a:lnTo>
                    <a:pt x="190195" y="525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36442" y="1883435"/>
              <a:ext cx="97066" cy="6907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309048" y="1657260"/>
              <a:ext cx="91440" cy="87630"/>
            </a:xfrm>
            <a:custGeom>
              <a:avLst/>
              <a:gdLst/>
              <a:ahLst/>
              <a:cxnLst/>
              <a:rect l="l" t="t" r="r" b="b"/>
              <a:pathLst>
                <a:path w="91439" h="87630">
                  <a:moveTo>
                    <a:pt x="31572" y="6692"/>
                  </a:moveTo>
                  <a:lnTo>
                    <a:pt x="24460" y="0"/>
                  </a:lnTo>
                  <a:lnTo>
                    <a:pt x="7099" y="0"/>
                  </a:lnTo>
                  <a:lnTo>
                    <a:pt x="0" y="6692"/>
                  </a:lnTo>
                  <a:lnTo>
                    <a:pt x="0" y="80492"/>
                  </a:lnTo>
                  <a:lnTo>
                    <a:pt x="7099" y="87604"/>
                  </a:lnTo>
                  <a:lnTo>
                    <a:pt x="15786" y="87604"/>
                  </a:lnTo>
                  <a:lnTo>
                    <a:pt x="24460" y="87604"/>
                  </a:lnTo>
                  <a:lnTo>
                    <a:pt x="31572" y="80492"/>
                  </a:lnTo>
                  <a:lnTo>
                    <a:pt x="31572" y="6692"/>
                  </a:lnTo>
                  <a:close/>
                </a:path>
                <a:path w="91439" h="87630">
                  <a:moveTo>
                    <a:pt x="91173" y="6692"/>
                  </a:moveTo>
                  <a:lnTo>
                    <a:pt x="84074" y="0"/>
                  </a:lnTo>
                  <a:lnTo>
                    <a:pt x="67081" y="0"/>
                  </a:lnTo>
                  <a:lnTo>
                    <a:pt x="59969" y="6692"/>
                  </a:lnTo>
                  <a:lnTo>
                    <a:pt x="59969" y="80492"/>
                  </a:lnTo>
                  <a:lnTo>
                    <a:pt x="67081" y="87604"/>
                  </a:lnTo>
                  <a:lnTo>
                    <a:pt x="75755" y="87604"/>
                  </a:lnTo>
                  <a:lnTo>
                    <a:pt x="84074" y="87604"/>
                  </a:lnTo>
                  <a:lnTo>
                    <a:pt x="91173" y="80492"/>
                  </a:lnTo>
                  <a:lnTo>
                    <a:pt x="91173" y="6692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603502" y="2100554"/>
            <a:ext cx="2842260" cy="377825"/>
            <a:chOff x="603502" y="2100554"/>
            <a:chExt cx="2842260" cy="377825"/>
          </a:xfrm>
        </p:grpSpPr>
        <p:sp>
          <p:nvSpPr>
            <p:cNvPr id="43" name="object 43"/>
            <p:cNvSpPr/>
            <p:nvPr/>
          </p:nvSpPr>
          <p:spPr>
            <a:xfrm>
              <a:off x="603502" y="2149474"/>
              <a:ext cx="320040" cy="320675"/>
            </a:xfrm>
            <a:custGeom>
              <a:avLst/>
              <a:gdLst/>
              <a:ahLst/>
              <a:cxnLst/>
              <a:rect l="l" t="t" r="r" b="b"/>
              <a:pathLst>
                <a:path w="320040" h="320675">
                  <a:moveTo>
                    <a:pt x="256901" y="0"/>
                  </a:moveTo>
                  <a:lnTo>
                    <a:pt x="63143" y="0"/>
                  </a:lnTo>
                  <a:lnTo>
                    <a:pt x="38459" y="4982"/>
                  </a:lnTo>
                  <a:lnTo>
                    <a:pt x="18400" y="18551"/>
                  </a:lnTo>
                  <a:lnTo>
                    <a:pt x="4926" y="38640"/>
                  </a:lnTo>
                  <a:lnTo>
                    <a:pt x="0" y="63182"/>
                  </a:lnTo>
                  <a:lnTo>
                    <a:pt x="0" y="256971"/>
                  </a:lnTo>
                  <a:lnTo>
                    <a:pt x="4926" y="281493"/>
                  </a:lnTo>
                  <a:lnTo>
                    <a:pt x="18400" y="301575"/>
                  </a:lnTo>
                  <a:lnTo>
                    <a:pt x="38459" y="315145"/>
                  </a:lnTo>
                  <a:lnTo>
                    <a:pt x="63143" y="320128"/>
                  </a:lnTo>
                  <a:lnTo>
                    <a:pt x="256901" y="320128"/>
                  </a:lnTo>
                  <a:lnTo>
                    <a:pt x="281417" y="315145"/>
                  </a:lnTo>
                  <a:lnTo>
                    <a:pt x="301493" y="301575"/>
                  </a:lnTo>
                  <a:lnTo>
                    <a:pt x="315058" y="281493"/>
                  </a:lnTo>
                  <a:lnTo>
                    <a:pt x="320040" y="256971"/>
                  </a:lnTo>
                  <a:lnTo>
                    <a:pt x="320040" y="63182"/>
                  </a:lnTo>
                  <a:lnTo>
                    <a:pt x="315058" y="38640"/>
                  </a:lnTo>
                  <a:lnTo>
                    <a:pt x="301493" y="18551"/>
                  </a:lnTo>
                  <a:lnTo>
                    <a:pt x="281417" y="4982"/>
                  </a:lnTo>
                  <a:lnTo>
                    <a:pt x="256901" y="0"/>
                  </a:lnTo>
                  <a:close/>
                </a:path>
              </a:pathLst>
            </a:custGeom>
            <a:solidFill>
              <a:srgbClr val="2521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57948" y="2103284"/>
              <a:ext cx="210820" cy="88900"/>
            </a:xfrm>
            <a:custGeom>
              <a:avLst/>
              <a:gdLst/>
              <a:ahLst/>
              <a:cxnLst/>
              <a:rect l="l" t="t" r="r" b="b"/>
              <a:pathLst>
                <a:path w="210819" h="88900">
                  <a:moveTo>
                    <a:pt x="31572" y="7099"/>
                  </a:moveTo>
                  <a:lnTo>
                    <a:pt x="24472" y="0"/>
                  </a:lnTo>
                  <a:lnTo>
                    <a:pt x="7112" y="0"/>
                  </a:lnTo>
                  <a:lnTo>
                    <a:pt x="0" y="7099"/>
                  </a:lnTo>
                  <a:lnTo>
                    <a:pt x="0" y="81330"/>
                  </a:lnTo>
                  <a:lnTo>
                    <a:pt x="7112" y="88442"/>
                  </a:lnTo>
                  <a:lnTo>
                    <a:pt x="15798" y="88442"/>
                  </a:lnTo>
                  <a:lnTo>
                    <a:pt x="24472" y="88442"/>
                  </a:lnTo>
                  <a:lnTo>
                    <a:pt x="31572" y="81330"/>
                  </a:lnTo>
                  <a:lnTo>
                    <a:pt x="31572" y="7099"/>
                  </a:lnTo>
                  <a:close/>
                </a:path>
                <a:path w="210819" h="88900">
                  <a:moveTo>
                    <a:pt x="91160" y="7099"/>
                  </a:moveTo>
                  <a:lnTo>
                    <a:pt x="84061" y="0"/>
                  </a:lnTo>
                  <a:lnTo>
                    <a:pt x="66700" y="0"/>
                  </a:lnTo>
                  <a:lnTo>
                    <a:pt x="59994" y="7099"/>
                  </a:lnTo>
                  <a:lnTo>
                    <a:pt x="59994" y="81330"/>
                  </a:lnTo>
                  <a:lnTo>
                    <a:pt x="66700" y="88442"/>
                  </a:lnTo>
                  <a:lnTo>
                    <a:pt x="75374" y="88442"/>
                  </a:lnTo>
                  <a:lnTo>
                    <a:pt x="84061" y="88442"/>
                  </a:lnTo>
                  <a:lnTo>
                    <a:pt x="91160" y="81330"/>
                  </a:lnTo>
                  <a:lnTo>
                    <a:pt x="91160" y="7099"/>
                  </a:lnTo>
                  <a:close/>
                </a:path>
                <a:path w="210819" h="88900">
                  <a:moveTo>
                    <a:pt x="151142" y="7099"/>
                  </a:moveTo>
                  <a:lnTo>
                    <a:pt x="144043" y="0"/>
                  </a:lnTo>
                  <a:lnTo>
                    <a:pt x="126682" y="0"/>
                  </a:lnTo>
                  <a:lnTo>
                    <a:pt x="119583" y="7099"/>
                  </a:lnTo>
                  <a:lnTo>
                    <a:pt x="119583" y="81330"/>
                  </a:lnTo>
                  <a:lnTo>
                    <a:pt x="126682" y="88442"/>
                  </a:lnTo>
                  <a:lnTo>
                    <a:pt x="135369" y="88442"/>
                  </a:lnTo>
                  <a:lnTo>
                    <a:pt x="144043" y="88442"/>
                  </a:lnTo>
                  <a:lnTo>
                    <a:pt x="151142" y="81330"/>
                  </a:lnTo>
                  <a:lnTo>
                    <a:pt x="151142" y="7099"/>
                  </a:lnTo>
                  <a:close/>
                </a:path>
                <a:path w="210819" h="88900">
                  <a:moveTo>
                    <a:pt x="210731" y="7099"/>
                  </a:moveTo>
                  <a:lnTo>
                    <a:pt x="203631" y="0"/>
                  </a:lnTo>
                  <a:lnTo>
                    <a:pt x="186270" y="0"/>
                  </a:lnTo>
                  <a:lnTo>
                    <a:pt x="179171" y="7099"/>
                  </a:lnTo>
                  <a:lnTo>
                    <a:pt x="179171" y="81330"/>
                  </a:lnTo>
                  <a:lnTo>
                    <a:pt x="186270" y="88442"/>
                  </a:lnTo>
                  <a:lnTo>
                    <a:pt x="194957" y="88442"/>
                  </a:lnTo>
                  <a:lnTo>
                    <a:pt x="203631" y="88442"/>
                  </a:lnTo>
                  <a:lnTo>
                    <a:pt x="210731" y="81330"/>
                  </a:lnTo>
                  <a:lnTo>
                    <a:pt x="210731" y="7099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68223" y="2256866"/>
              <a:ext cx="189865" cy="53975"/>
            </a:xfrm>
            <a:custGeom>
              <a:avLst/>
              <a:gdLst/>
              <a:ahLst/>
              <a:cxnLst/>
              <a:rect l="l" t="t" r="r" b="b"/>
              <a:pathLst>
                <a:path w="189865" h="53975">
                  <a:moveTo>
                    <a:pt x="69049" y="0"/>
                  </a:moveTo>
                  <a:lnTo>
                    <a:pt x="58394" y="0"/>
                  </a:lnTo>
                  <a:lnTo>
                    <a:pt x="50114" y="36703"/>
                  </a:lnTo>
                  <a:lnTo>
                    <a:pt x="41033" y="0"/>
                  </a:lnTo>
                  <a:lnTo>
                    <a:pt x="28409" y="0"/>
                  </a:lnTo>
                  <a:lnTo>
                    <a:pt x="18542" y="36283"/>
                  </a:lnTo>
                  <a:lnTo>
                    <a:pt x="10655" y="0"/>
                  </a:lnTo>
                  <a:lnTo>
                    <a:pt x="0" y="0"/>
                  </a:lnTo>
                  <a:lnTo>
                    <a:pt x="12230" y="52870"/>
                  </a:lnTo>
                  <a:lnTo>
                    <a:pt x="24066" y="52870"/>
                  </a:lnTo>
                  <a:lnTo>
                    <a:pt x="34328" y="13398"/>
                  </a:lnTo>
                  <a:lnTo>
                    <a:pt x="44983" y="52870"/>
                  </a:lnTo>
                  <a:lnTo>
                    <a:pt x="56426" y="52870"/>
                  </a:lnTo>
                  <a:lnTo>
                    <a:pt x="69049" y="0"/>
                  </a:lnTo>
                  <a:close/>
                </a:path>
                <a:path w="189865" h="53975">
                  <a:moveTo>
                    <a:pt x="105752" y="28816"/>
                  </a:moveTo>
                  <a:lnTo>
                    <a:pt x="104178" y="22872"/>
                  </a:lnTo>
                  <a:lnTo>
                    <a:pt x="102755" y="21285"/>
                  </a:lnTo>
                  <a:lnTo>
                    <a:pt x="101015" y="19342"/>
                  </a:lnTo>
                  <a:lnTo>
                    <a:pt x="97853" y="15392"/>
                  </a:lnTo>
                  <a:lnTo>
                    <a:pt x="95885" y="14744"/>
                  </a:lnTo>
                  <a:lnTo>
                    <a:pt x="95885" y="30391"/>
                  </a:lnTo>
                  <a:lnTo>
                    <a:pt x="80492" y="30391"/>
                  </a:lnTo>
                  <a:lnTo>
                    <a:pt x="80619" y="27228"/>
                  </a:lnTo>
                  <a:lnTo>
                    <a:pt x="81292" y="25234"/>
                  </a:lnTo>
                  <a:lnTo>
                    <a:pt x="82867" y="23660"/>
                  </a:lnTo>
                  <a:lnTo>
                    <a:pt x="84048" y="22085"/>
                  </a:lnTo>
                  <a:lnTo>
                    <a:pt x="86017" y="21285"/>
                  </a:lnTo>
                  <a:lnTo>
                    <a:pt x="90360" y="21285"/>
                  </a:lnTo>
                  <a:lnTo>
                    <a:pt x="91935" y="22085"/>
                  </a:lnTo>
                  <a:lnTo>
                    <a:pt x="95097" y="25234"/>
                  </a:lnTo>
                  <a:lnTo>
                    <a:pt x="95491" y="27228"/>
                  </a:lnTo>
                  <a:lnTo>
                    <a:pt x="95885" y="30391"/>
                  </a:lnTo>
                  <a:lnTo>
                    <a:pt x="95885" y="14744"/>
                  </a:lnTo>
                  <a:lnTo>
                    <a:pt x="93129" y="13817"/>
                  </a:lnTo>
                  <a:lnTo>
                    <a:pt x="82473" y="13817"/>
                  </a:lnTo>
                  <a:lnTo>
                    <a:pt x="70345" y="39433"/>
                  </a:lnTo>
                  <a:lnTo>
                    <a:pt x="71424" y="43395"/>
                  </a:lnTo>
                  <a:lnTo>
                    <a:pt x="73787" y="46951"/>
                  </a:lnTo>
                  <a:lnTo>
                    <a:pt x="76949" y="51295"/>
                  </a:lnTo>
                  <a:lnTo>
                    <a:pt x="82080" y="53657"/>
                  </a:lnTo>
                  <a:lnTo>
                    <a:pt x="92735" y="53657"/>
                  </a:lnTo>
                  <a:lnTo>
                    <a:pt x="96278" y="52476"/>
                  </a:lnTo>
                  <a:lnTo>
                    <a:pt x="99047" y="50507"/>
                  </a:lnTo>
                  <a:lnTo>
                    <a:pt x="101803" y="48933"/>
                  </a:lnTo>
                  <a:lnTo>
                    <a:pt x="103530" y="46164"/>
                  </a:lnTo>
                  <a:lnTo>
                    <a:pt x="103771" y="45770"/>
                  </a:lnTo>
                  <a:lnTo>
                    <a:pt x="105359" y="42214"/>
                  </a:lnTo>
                  <a:lnTo>
                    <a:pt x="95097" y="40627"/>
                  </a:lnTo>
                  <a:lnTo>
                    <a:pt x="94703" y="42608"/>
                  </a:lnTo>
                  <a:lnTo>
                    <a:pt x="93916" y="43789"/>
                  </a:lnTo>
                  <a:lnTo>
                    <a:pt x="90360" y="46164"/>
                  </a:lnTo>
                  <a:lnTo>
                    <a:pt x="86423" y="46164"/>
                  </a:lnTo>
                  <a:lnTo>
                    <a:pt x="84442" y="44983"/>
                  </a:lnTo>
                  <a:lnTo>
                    <a:pt x="81292" y="41821"/>
                  </a:lnTo>
                  <a:lnTo>
                    <a:pt x="80492" y="39433"/>
                  </a:lnTo>
                  <a:lnTo>
                    <a:pt x="80492" y="36703"/>
                  </a:lnTo>
                  <a:lnTo>
                    <a:pt x="105752" y="36703"/>
                  </a:lnTo>
                  <a:lnTo>
                    <a:pt x="105752" y="30391"/>
                  </a:lnTo>
                  <a:lnTo>
                    <a:pt x="105752" y="28816"/>
                  </a:lnTo>
                  <a:close/>
                </a:path>
                <a:path w="189865" h="53975">
                  <a:moveTo>
                    <a:pt x="146799" y="28816"/>
                  </a:moveTo>
                  <a:lnTo>
                    <a:pt x="145211" y="22872"/>
                  </a:lnTo>
                  <a:lnTo>
                    <a:pt x="143789" y="21285"/>
                  </a:lnTo>
                  <a:lnTo>
                    <a:pt x="142062" y="19342"/>
                  </a:lnTo>
                  <a:lnTo>
                    <a:pt x="138899" y="15392"/>
                  </a:lnTo>
                  <a:lnTo>
                    <a:pt x="136537" y="14617"/>
                  </a:lnTo>
                  <a:lnTo>
                    <a:pt x="136537" y="27228"/>
                  </a:lnTo>
                  <a:lnTo>
                    <a:pt x="136537" y="30391"/>
                  </a:lnTo>
                  <a:lnTo>
                    <a:pt x="121539" y="30391"/>
                  </a:lnTo>
                  <a:lnTo>
                    <a:pt x="121653" y="27228"/>
                  </a:lnTo>
                  <a:lnTo>
                    <a:pt x="122326" y="25234"/>
                  </a:lnTo>
                  <a:lnTo>
                    <a:pt x="123901" y="23660"/>
                  </a:lnTo>
                  <a:lnTo>
                    <a:pt x="125095" y="22085"/>
                  </a:lnTo>
                  <a:lnTo>
                    <a:pt x="127063" y="21285"/>
                  </a:lnTo>
                  <a:lnTo>
                    <a:pt x="131406" y="21285"/>
                  </a:lnTo>
                  <a:lnTo>
                    <a:pt x="132981" y="22085"/>
                  </a:lnTo>
                  <a:lnTo>
                    <a:pt x="134556" y="23660"/>
                  </a:lnTo>
                  <a:lnTo>
                    <a:pt x="135750" y="25234"/>
                  </a:lnTo>
                  <a:lnTo>
                    <a:pt x="136537" y="27228"/>
                  </a:lnTo>
                  <a:lnTo>
                    <a:pt x="136537" y="14617"/>
                  </a:lnTo>
                  <a:lnTo>
                    <a:pt x="134162" y="13817"/>
                  </a:lnTo>
                  <a:lnTo>
                    <a:pt x="123507" y="13817"/>
                  </a:lnTo>
                  <a:lnTo>
                    <a:pt x="111379" y="39433"/>
                  </a:lnTo>
                  <a:lnTo>
                    <a:pt x="112458" y="43395"/>
                  </a:lnTo>
                  <a:lnTo>
                    <a:pt x="114833" y="46951"/>
                  </a:lnTo>
                  <a:lnTo>
                    <a:pt x="117983" y="51295"/>
                  </a:lnTo>
                  <a:lnTo>
                    <a:pt x="123113" y="53657"/>
                  </a:lnTo>
                  <a:lnTo>
                    <a:pt x="133769" y="53657"/>
                  </a:lnTo>
                  <a:lnTo>
                    <a:pt x="137325" y="52476"/>
                  </a:lnTo>
                  <a:lnTo>
                    <a:pt x="140081" y="50507"/>
                  </a:lnTo>
                  <a:lnTo>
                    <a:pt x="142849" y="48933"/>
                  </a:lnTo>
                  <a:lnTo>
                    <a:pt x="144576" y="46164"/>
                  </a:lnTo>
                  <a:lnTo>
                    <a:pt x="144818" y="45770"/>
                  </a:lnTo>
                  <a:lnTo>
                    <a:pt x="146405" y="42214"/>
                  </a:lnTo>
                  <a:lnTo>
                    <a:pt x="136131" y="40627"/>
                  </a:lnTo>
                  <a:lnTo>
                    <a:pt x="135750" y="42608"/>
                  </a:lnTo>
                  <a:lnTo>
                    <a:pt x="134950" y="43789"/>
                  </a:lnTo>
                  <a:lnTo>
                    <a:pt x="131406" y="46164"/>
                  </a:lnTo>
                  <a:lnTo>
                    <a:pt x="127457" y="46164"/>
                  </a:lnTo>
                  <a:lnTo>
                    <a:pt x="125488" y="44983"/>
                  </a:lnTo>
                  <a:lnTo>
                    <a:pt x="122326" y="41821"/>
                  </a:lnTo>
                  <a:lnTo>
                    <a:pt x="121539" y="39433"/>
                  </a:lnTo>
                  <a:lnTo>
                    <a:pt x="121539" y="36703"/>
                  </a:lnTo>
                  <a:lnTo>
                    <a:pt x="146799" y="36703"/>
                  </a:lnTo>
                  <a:lnTo>
                    <a:pt x="146799" y="30391"/>
                  </a:lnTo>
                  <a:lnTo>
                    <a:pt x="146799" y="28816"/>
                  </a:lnTo>
                  <a:close/>
                </a:path>
                <a:path w="189865" h="53975">
                  <a:moveTo>
                    <a:pt x="189814" y="52870"/>
                  </a:moveTo>
                  <a:lnTo>
                    <a:pt x="175996" y="28397"/>
                  </a:lnTo>
                  <a:lnTo>
                    <a:pt x="189026" y="14605"/>
                  </a:lnTo>
                  <a:lnTo>
                    <a:pt x="176390" y="14605"/>
                  </a:lnTo>
                  <a:lnTo>
                    <a:pt x="164553" y="28016"/>
                  </a:lnTo>
                  <a:lnTo>
                    <a:pt x="164553" y="0"/>
                  </a:lnTo>
                  <a:lnTo>
                    <a:pt x="154686" y="0"/>
                  </a:lnTo>
                  <a:lnTo>
                    <a:pt x="154686" y="52870"/>
                  </a:lnTo>
                  <a:lnTo>
                    <a:pt x="164553" y="52870"/>
                  </a:lnTo>
                  <a:lnTo>
                    <a:pt x="164553" y="40640"/>
                  </a:lnTo>
                  <a:lnTo>
                    <a:pt x="169291" y="35509"/>
                  </a:lnTo>
                  <a:lnTo>
                    <a:pt x="179146" y="52870"/>
                  </a:lnTo>
                  <a:lnTo>
                    <a:pt x="189814" y="52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4786" y="2329865"/>
              <a:ext cx="96631" cy="69481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963006" y="2149474"/>
              <a:ext cx="320675" cy="320675"/>
            </a:xfrm>
            <a:custGeom>
              <a:avLst/>
              <a:gdLst/>
              <a:ahLst/>
              <a:cxnLst/>
              <a:rect l="l" t="t" r="r" b="b"/>
              <a:pathLst>
                <a:path w="320675" h="320675">
                  <a:moveTo>
                    <a:pt x="257289" y="0"/>
                  </a:moveTo>
                  <a:lnTo>
                    <a:pt x="63138" y="0"/>
                  </a:lnTo>
                  <a:lnTo>
                    <a:pt x="38622" y="4982"/>
                  </a:lnTo>
                  <a:lnTo>
                    <a:pt x="18546" y="18551"/>
                  </a:lnTo>
                  <a:lnTo>
                    <a:pt x="4982" y="38640"/>
                  </a:lnTo>
                  <a:lnTo>
                    <a:pt x="0" y="63182"/>
                  </a:lnTo>
                  <a:lnTo>
                    <a:pt x="0" y="256971"/>
                  </a:lnTo>
                  <a:lnTo>
                    <a:pt x="4982" y="281493"/>
                  </a:lnTo>
                  <a:lnTo>
                    <a:pt x="18546" y="301575"/>
                  </a:lnTo>
                  <a:lnTo>
                    <a:pt x="38622" y="315145"/>
                  </a:lnTo>
                  <a:lnTo>
                    <a:pt x="63138" y="320128"/>
                  </a:lnTo>
                  <a:lnTo>
                    <a:pt x="257289" y="320128"/>
                  </a:lnTo>
                  <a:lnTo>
                    <a:pt x="281801" y="315145"/>
                  </a:lnTo>
                  <a:lnTo>
                    <a:pt x="301873" y="301575"/>
                  </a:lnTo>
                  <a:lnTo>
                    <a:pt x="315436" y="281493"/>
                  </a:lnTo>
                  <a:lnTo>
                    <a:pt x="320417" y="256971"/>
                  </a:lnTo>
                  <a:lnTo>
                    <a:pt x="320417" y="63182"/>
                  </a:lnTo>
                  <a:lnTo>
                    <a:pt x="315436" y="38640"/>
                  </a:lnTo>
                  <a:lnTo>
                    <a:pt x="301873" y="18551"/>
                  </a:lnTo>
                  <a:lnTo>
                    <a:pt x="281801" y="4982"/>
                  </a:lnTo>
                  <a:lnTo>
                    <a:pt x="257289" y="0"/>
                  </a:lnTo>
                  <a:close/>
                </a:path>
              </a:pathLst>
            </a:custGeom>
            <a:solidFill>
              <a:srgbClr val="1B75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17854" y="2103284"/>
              <a:ext cx="210820" cy="88900"/>
            </a:xfrm>
            <a:custGeom>
              <a:avLst/>
              <a:gdLst/>
              <a:ahLst/>
              <a:cxnLst/>
              <a:rect l="l" t="t" r="r" b="b"/>
              <a:pathLst>
                <a:path w="210819" h="88900">
                  <a:moveTo>
                    <a:pt x="31572" y="7099"/>
                  </a:moveTo>
                  <a:lnTo>
                    <a:pt x="24472" y="0"/>
                  </a:lnTo>
                  <a:lnTo>
                    <a:pt x="7099" y="0"/>
                  </a:lnTo>
                  <a:lnTo>
                    <a:pt x="0" y="7099"/>
                  </a:lnTo>
                  <a:lnTo>
                    <a:pt x="0" y="81330"/>
                  </a:lnTo>
                  <a:lnTo>
                    <a:pt x="7099" y="88442"/>
                  </a:lnTo>
                  <a:lnTo>
                    <a:pt x="15786" y="88442"/>
                  </a:lnTo>
                  <a:lnTo>
                    <a:pt x="24472" y="88442"/>
                  </a:lnTo>
                  <a:lnTo>
                    <a:pt x="31572" y="81330"/>
                  </a:lnTo>
                  <a:lnTo>
                    <a:pt x="31572" y="7099"/>
                  </a:lnTo>
                  <a:close/>
                </a:path>
                <a:path w="210819" h="88900">
                  <a:moveTo>
                    <a:pt x="91160" y="7099"/>
                  </a:moveTo>
                  <a:lnTo>
                    <a:pt x="84048" y="0"/>
                  </a:lnTo>
                  <a:lnTo>
                    <a:pt x="66700" y="0"/>
                  </a:lnTo>
                  <a:lnTo>
                    <a:pt x="59588" y="7099"/>
                  </a:lnTo>
                  <a:lnTo>
                    <a:pt x="59588" y="81330"/>
                  </a:lnTo>
                  <a:lnTo>
                    <a:pt x="66700" y="88442"/>
                  </a:lnTo>
                  <a:lnTo>
                    <a:pt x="75374" y="88442"/>
                  </a:lnTo>
                  <a:lnTo>
                    <a:pt x="84048" y="88442"/>
                  </a:lnTo>
                  <a:lnTo>
                    <a:pt x="91160" y="81330"/>
                  </a:lnTo>
                  <a:lnTo>
                    <a:pt x="91160" y="7099"/>
                  </a:lnTo>
                  <a:close/>
                </a:path>
                <a:path w="210819" h="88900">
                  <a:moveTo>
                    <a:pt x="151142" y="7099"/>
                  </a:moveTo>
                  <a:lnTo>
                    <a:pt x="144043" y="0"/>
                  </a:lnTo>
                  <a:lnTo>
                    <a:pt x="126682" y="0"/>
                  </a:lnTo>
                  <a:lnTo>
                    <a:pt x="119583" y="7099"/>
                  </a:lnTo>
                  <a:lnTo>
                    <a:pt x="119583" y="81330"/>
                  </a:lnTo>
                  <a:lnTo>
                    <a:pt x="126682" y="88442"/>
                  </a:lnTo>
                  <a:lnTo>
                    <a:pt x="135356" y="88442"/>
                  </a:lnTo>
                  <a:lnTo>
                    <a:pt x="144043" y="88442"/>
                  </a:lnTo>
                  <a:lnTo>
                    <a:pt x="151142" y="81330"/>
                  </a:lnTo>
                  <a:lnTo>
                    <a:pt x="151142" y="7099"/>
                  </a:lnTo>
                  <a:close/>
                </a:path>
                <a:path w="210819" h="88900">
                  <a:moveTo>
                    <a:pt x="210756" y="7099"/>
                  </a:moveTo>
                  <a:lnTo>
                    <a:pt x="203644" y="0"/>
                  </a:lnTo>
                  <a:lnTo>
                    <a:pt x="186283" y="0"/>
                  </a:lnTo>
                  <a:lnTo>
                    <a:pt x="179184" y="7099"/>
                  </a:lnTo>
                  <a:lnTo>
                    <a:pt x="179184" y="81330"/>
                  </a:lnTo>
                  <a:lnTo>
                    <a:pt x="186283" y="88442"/>
                  </a:lnTo>
                  <a:lnTo>
                    <a:pt x="194970" y="88442"/>
                  </a:lnTo>
                  <a:lnTo>
                    <a:pt x="203644" y="88442"/>
                  </a:lnTo>
                  <a:lnTo>
                    <a:pt x="210756" y="81330"/>
                  </a:lnTo>
                  <a:lnTo>
                    <a:pt x="210756" y="7099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27722" y="2256866"/>
              <a:ext cx="190500" cy="142240"/>
            </a:xfrm>
            <a:custGeom>
              <a:avLst/>
              <a:gdLst/>
              <a:ahLst/>
              <a:cxnLst/>
              <a:rect l="l" t="t" r="r" b="b"/>
              <a:pathLst>
                <a:path w="190500" h="142239">
                  <a:moveTo>
                    <a:pt x="69456" y="0"/>
                  </a:moveTo>
                  <a:lnTo>
                    <a:pt x="58801" y="0"/>
                  </a:lnTo>
                  <a:lnTo>
                    <a:pt x="50507" y="36703"/>
                  </a:lnTo>
                  <a:lnTo>
                    <a:pt x="41427" y="0"/>
                  </a:lnTo>
                  <a:lnTo>
                    <a:pt x="28803" y="0"/>
                  </a:lnTo>
                  <a:lnTo>
                    <a:pt x="18935" y="36283"/>
                  </a:lnTo>
                  <a:lnTo>
                    <a:pt x="11049" y="0"/>
                  </a:lnTo>
                  <a:lnTo>
                    <a:pt x="0" y="0"/>
                  </a:lnTo>
                  <a:lnTo>
                    <a:pt x="12636" y="52870"/>
                  </a:lnTo>
                  <a:lnTo>
                    <a:pt x="24472" y="52870"/>
                  </a:lnTo>
                  <a:lnTo>
                    <a:pt x="34721" y="13398"/>
                  </a:lnTo>
                  <a:lnTo>
                    <a:pt x="45377" y="52870"/>
                  </a:lnTo>
                  <a:lnTo>
                    <a:pt x="56426" y="52870"/>
                  </a:lnTo>
                  <a:lnTo>
                    <a:pt x="69456" y="0"/>
                  </a:lnTo>
                  <a:close/>
                </a:path>
                <a:path w="190500" h="142239">
                  <a:moveTo>
                    <a:pt x="80098" y="72999"/>
                  </a:moveTo>
                  <a:lnTo>
                    <a:pt x="69456" y="72999"/>
                  </a:lnTo>
                  <a:lnTo>
                    <a:pt x="67881" y="77343"/>
                  </a:lnTo>
                  <a:lnTo>
                    <a:pt x="65506" y="80911"/>
                  </a:lnTo>
                  <a:lnTo>
                    <a:pt x="61163" y="84061"/>
                  </a:lnTo>
                  <a:lnTo>
                    <a:pt x="57213" y="86817"/>
                  </a:lnTo>
                  <a:lnTo>
                    <a:pt x="53670" y="89192"/>
                  </a:lnTo>
                  <a:lnTo>
                    <a:pt x="50114" y="90373"/>
                  </a:lnTo>
                  <a:lnTo>
                    <a:pt x="50114" y="101815"/>
                  </a:lnTo>
                  <a:lnTo>
                    <a:pt x="56832" y="99847"/>
                  </a:lnTo>
                  <a:lnTo>
                    <a:pt x="62344" y="96685"/>
                  </a:lnTo>
                  <a:lnTo>
                    <a:pt x="67081" y="91948"/>
                  </a:lnTo>
                  <a:lnTo>
                    <a:pt x="67081" y="141287"/>
                  </a:lnTo>
                  <a:lnTo>
                    <a:pt x="80098" y="141287"/>
                  </a:lnTo>
                  <a:lnTo>
                    <a:pt x="80098" y="72999"/>
                  </a:lnTo>
                  <a:close/>
                </a:path>
                <a:path w="190500" h="142239">
                  <a:moveTo>
                    <a:pt x="106133" y="28816"/>
                  </a:moveTo>
                  <a:lnTo>
                    <a:pt x="104546" y="22872"/>
                  </a:lnTo>
                  <a:lnTo>
                    <a:pt x="103136" y="21285"/>
                  </a:lnTo>
                  <a:lnTo>
                    <a:pt x="101422" y="19342"/>
                  </a:lnTo>
                  <a:lnTo>
                    <a:pt x="98259" y="15392"/>
                  </a:lnTo>
                  <a:lnTo>
                    <a:pt x="96291" y="14744"/>
                  </a:lnTo>
                  <a:lnTo>
                    <a:pt x="96291" y="30391"/>
                  </a:lnTo>
                  <a:lnTo>
                    <a:pt x="80899" y="30391"/>
                  </a:lnTo>
                  <a:lnTo>
                    <a:pt x="81013" y="27228"/>
                  </a:lnTo>
                  <a:lnTo>
                    <a:pt x="81686" y="25234"/>
                  </a:lnTo>
                  <a:lnTo>
                    <a:pt x="83261" y="23660"/>
                  </a:lnTo>
                  <a:lnTo>
                    <a:pt x="84442" y="22085"/>
                  </a:lnTo>
                  <a:lnTo>
                    <a:pt x="86423" y="21285"/>
                  </a:lnTo>
                  <a:lnTo>
                    <a:pt x="90766" y="21285"/>
                  </a:lnTo>
                  <a:lnTo>
                    <a:pt x="96291" y="30391"/>
                  </a:lnTo>
                  <a:lnTo>
                    <a:pt x="96291" y="14744"/>
                  </a:lnTo>
                  <a:lnTo>
                    <a:pt x="93522" y="13817"/>
                  </a:lnTo>
                  <a:lnTo>
                    <a:pt x="82867" y="13817"/>
                  </a:lnTo>
                  <a:lnTo>
                    <a:pt x="70739" y="39433"/>
                  </a:lnTo>
                  <a:lnTo>
                    <a:pt x="71818" y="43395"/>
                  </a:lnTo>
                  <a:lnTo>
                    <a:pt x="74180" y="46951"/>
                  </a:lnTo>
                  <a:lnTo>
                    <a:pt x="77343" y="51295"/>
                  </a:lnTo>
                  <a:lnTo>
                    <a:pt x="82473" y="53657"/>
                  </a:lnTo>
                  <a:lnTo>
                    <a:pt x="93129" y="53657"/>
                  </a:lnTo>
                  <a:lnTo>
                    <a:pt x="96685" y="52476"/>
                  </a:lnTo>
                  <a:lnTo>
                    <a:pt x="99441" y="50507"/>
                  </a:lnTo>
                  <a:lnTo>
                    <a:pt x="102184" y="48933"/>
                  </a:lnTo>
                  <a:lnTo>
                    <a:pt x="103936" y="46164"/>
                  </a:lnTo>
                  <a:lnTo>
                    <a:pt x="104190" y="45770"/>
                  </a:lnTo>
                  <a:lnTo>
                    <a:pt x="105765" y="42214"/>
                  </a:lnTo>
                  <a:lnTo>
                    <a:pt x="95504" y="40627"/>
                  </a:lnTo>
                  <a:lnTo>
                    <a:pt x="95110" y="42608"/>
                  </a:lnTo>
                  <a:lnTo>
                    <a:pt x="94322" y="43789"/>
                  </a:lnTo>
                  <a:lnTo>
                    <a:pt x="90766" y="46164"/>
                  </a:lnTo>
                  <a:lnTo>
                    <a:pt x="86817" y="46164"/>
                  </a:lnTo>
                  <a:lnTo>
                    <a:pt x="84836" y="44983"/>
                  </a:lnTo>
                  <a:lnTo>
                    <a:pt x="81686" y="41821"/>
                  </a:lnTo>
                  <a:lnTo>
                    <a:pt x="80899" y="39433"/>
                  </a:lnTo>
                  <a:lnTo>
                    <a:pt x="80899" y="36703"/>
                  </a:lnTo>
                  <a:lnTo>
                    <a:pt x="106133" y="36703"/>
                  </a:lnTo>
                  <a:lnTo>
                    <a:pt x="106133" y="30391"/>
                  </a:lnTo>
                  <a:lnTo>
                    <a:pt x="106133" y="28816"/>
                  </a:lnTo>
                  <a:close/>
                </a:path>
                <a:path w="190500" h="142239">
                  <a:moveTo>
                    <a:pt x="143649" y="107734"/>
                  </a:moveTo>
                  <a:lnTo>
                    <a:pt x="139039" y="83667"/>
                  </a:lnTo>
                  <a:lnTo>
                    <a:pt x="136906" y="80111"/>
                  </a:lnTo>
                  <a:lnTo>
                    <a:pt x="132969" y="75374"/>
                  </a:lnTo>
                  <a:lnTo>
                    <a:pt x="129743" y="73875"/>
                  </a:lnTo>
                  <a:lnTo>
                    <a:pt x="129743" y="116611"/>
                  </a:lnTo>
                  <a:lnTo>
                    <a:pt x="129438" y="121158"/>
                  </a:lnTo>
                  <a:lnTo>
                    <a:pt x="128651" y="124714"/>
                  </a:lnTo>
                  <a:lnTo>
                    <a:pt x="127863" y="127076"/>
                  </a:lnTo>
                  <a:lnTo>
                    <a:pt x="127063" y="129057"/>
                  </a:lnTo>
                  <a:lnTo>
                    <a:pt x="125488" y="129844"/>
                  </a:lnTo>
                  <a:lnTo>
                    <a:pt x="124282" y="131025"/>
                  </a:lnTo>
                  <a:lnTo>
                    <a:pt x="123126" y="131419"/>
                  </a:lnTo>
                  <a:lnTo>
                    <a:pt x="119964" y="131419"/>
                  </a:lnTo>
                  <a:lnTo>
                    <a:pt x="118389" y="131025"/>
                  </a:lnTo>
                  <a:lnTo>
                    <a:pt x="117182" y="129844"/>
                  </a:lnTo>
                  <a:lnTo>
                    <a:pt x="116027" y="129057"/>
                  </a:lnTo>
                  <a:lnTo>
                    <a:pt x="115227" y="127076"/>
                  </a:lnTo>
                  <a:lnTo>
                    <a:pt x="114439" y="123926"/>
                  </a:lnTo>
                  <a:lnTo>
                    <a:pt x="113233" y="121158"/>
                  </a:lnTo>
                  <a:lnTo>
                    <a:pt x="112928" y="116611"/>
                  </a:lnTo>
                  <a:lnTo>
                    <a:pt x="112864" y="99847"/>
                  </a:lnTo>
                  <a:lnTo>
                    <a:pt x="113652" y="93929"/>
                  </a:lnTo>
                  <a:lnTo>
                    <a:pt x="119964" y="83667"/>
                  </a:lnTo>
                  <a:lnTo>
                    <a:pt x="123126" y="83667"/>
                  </a:lnTo>
                  <a:lnTo>
                    <a:pt x="129743" y="116611"/>
                  </a:lnTo>
                  <a:lnTo>
                    <a:pt x="129743" y="73875"/>
                  </a:lnTo>
                  <a:lnTo>
                    <a:pt x="127863" y="72999"/>
                  </a:lnTo>
                  <a:lnTo>
                    <a:pt x="114808" y="72999"/>
                  </a:lnTo>
                  <a:lnTo>
                    <a:pt x="99441" y="107340"/>
                  </a:lnTo>
                  <a:lnTo>
                    <a:pt x="99783" y="115633"/>
                  </a:lnTo>
                  <a:lnTo>
                    <a:pt x="114808" y="142074"/>
                  </a:lnTo>
                  <a:lnTo>
                    <a:pt x="127863" y="142074"/>
                  </a:lnTo>
                  <a:lnTo>
                    <a:pt x="132969" y="140106"/>
                  </a:lnTo>
                  <a:lnTo>
                    <a:pt x="136906" y="135369"/>
                  </a:lnTo>
                  <a:lnTo>
                    <a:pt x="139255" y="131419"/>
                  </a:lnTo>
                  <a:lnTo>
                    <a:pt x="139801" y="130505"/>
                  </a:lnTo>
                  <a:lnTo>
                    <a:pt x="141909" y="124218"/>
                  </a:lnTo>
                  <a:lnTo>
                    <a:pt x="143205" y="116611"/>
                  </a:lnTo>
                  <a:lnTo>
                    <a:pt x="143649" y="107734"/>
                  </a:lnTo>
                  <a:close/>
                </a:path>
                <a:path w="190500" h="142239">
                  <a:moveTo>
                    <a:pt x="147218" y="28816"/>
                  </a:moveTo>
                  <a:lnTo>
                    <a:pt x="145643" y="22872"/>
                  </a:lnTo>
                  <a:lnTo>
                    <a:pt x="144195" y="21285"/>
                  </a:lnTo>
                  <a:lnTo>
                    <a:pt x="142430" y="19342"/>
                  </a:lnTo>
                  <a:lnTo>
                    <a:pt x="139268" y="15392"/>
                  </a:lnTo>
                  <a:lnTo>
                    <a:pt x="136906" y="14605"/>
                  </a:lnTo>
                  <a:lnTo>
                    <a:pt x="136906" y="27228"/>
                  </a:lnTo>
                  <a:lnTo>
                    <a:pt x="136906" y="30391"/>
                  </a:lnTo>
                  <a:lnTo>
                    <a:pt x="121920" y="30391"/>
                  </a:lnTo>
                  <a:lnTo>
                    <a:pt x="122034" y="27228"/>
                  </a:lnTo>
                  <a:lnTo>
                    <a:pt x="122707" y="25234"/>
                  </a:lnTo>
                  <a:lnTo>
                    <a:pt x="123913" y="23660"/>
                  </a:lnTo>
                  <a:lnTo>
                    <a:pt x="125488" y="22085"/>
                  </a:lnTo>
                  <a:lnTo>
                    <a:pt x="127431" y="21285"/>
                  </a:lnTo>
                  <a:lnTo>
                    <a:pt x="131813" y="21285"/>
                  </a:lnTo>
                  <a:lnTo>
                    <a:pt x="133388" y="22085"/>
                  </a:lnTo>
                  <a:lnTo>
                    <a:pt x="134962" y="23660"/>
                  </a:lnTo>
                  <a:lnTo>
                    <a:pt x="136118" y="25234"/>
                  </a:lnTo>
                  <a:lnTo>
                    <a:pt x="136906" y="27228"/>
                  </a:lnTo>
                  <a:lnTo>
                    <a:pt x="136906" y="14605"/>
                  </a:lnTo>
                  <a:lnTo>
                    <a:pt x="134543" y="13817"/>
                  </a:lnTo>
                  <a:lnTo>
                    <a:pt x="123913" y="13817"/>
                  </a:lnTo>
                  <a:lnTo>
                    <a:pt x="119545" y="15392"/>
                  </a:lnTo>
                  <a:lnTo>
                    <a:pt x="116382" y="18923"/>
                  </a:lnTo>
                  <a:lnTo>
                    <a:pt x="113233" y="22504"/>
                  </a:lnTo>
                  <a:lnTo>
                    <a:pt x="111290" y="27597"/>
                  </a:lnTo>
                  <a:lnTo>
                    <a:pt x="111290" y="39065"/>
                  </a:lnTo>
                  <a:lnTo>
                    <a:pt x="112864" y="43395"/>
                  </a:lnTo>
                  <a:lnTo>
                    <a:pt x="115227" y="46951"/>
                  </a:lnTo>
                  <a:lnTo>
                    <a:pt x="118389" y="51295"/>
                  </a:lnTo>
                  <a:lnTo>
                    <a:pt x="123126" y="53657"/>
                  </a:lnTo>
                  <a:lnTo>
                    <a:pt x="134175" y="53657"/>
                  </a:lnTo>
                  <a:lnTo>
                    <a:pt x="137693" y="52476"/>
                  </a:lnTo>
                  <a:lnTo>
                    <a:pt x="140487" y="50507"/>
                  </a:lnTo>
                  <a:lnTo>
                    <a:pt x="143217" y="48933"/>
                  </a:lnTo>
                  <a:lnTo>
                    <a:pt x="144970" y="46164"/>
                  </a:lnTo>
                  <a:lnTo>
                    <a:pt x="145224" y="45770"/>
                  </a:lnTo>
                  <a:lnTo>
                    <a:pt x="146431" y="42214"/>
                  </a:lnTo>
                  <a:lnTo>
                    <a:pt x="136537" y="40627"/>
                  </a:lnTo>
                  <a:lnTo>
                    <a:pt x="135750" y="42608"/>
                  </a:lnTo>
                  <a:lnTo>
                    <a:pt x="134962" y="43789"/>
                  </a:lnTo>
                  <a:lnTo>
                    <a:pt x="134175" y="44577"/>
                  </a:lnTo>
                  <a:lnTo>
                    <a:pt x="131813" y="46164"/>
                  </a:lnTo>
                  <a:lnTo>
                    <a:pt x="127863" y="46164"/>
                  </a:lnTo>
                  <a:lnTo>
                    <a:pt x="125857" y="44983"/>
                  </a:lnTo>
                  <a:lnTo>
                    <a:pt x="122707" y="41821"/>
                  </a:lnTo>
                  <a:lnTo>
                    <a:pt x="121920" y="39433"/>
                  </a:lnTo>
                  <a:lnTo>
                    <a:pt x="121920" y="36703"/>
                  </a:lnTo>
                  <a:lnTo>
                    <a:pt x="147218" y="36703"/>
                  </a:lnTo>
                  <a:lnTo>
                    <a:pt x="147218" y="30391"/>
                  </a:lnTo>
                  <a:lnTo>
                    <a:pt x="147218" y="28816"/>
                  </a:lnTo>
                  <a:close/>
                </a:path>
                <a:path w="190500" h="142239">
                  <a:moveTo>
                    <a:pt x="190207" y="52870"/>
                  </a:moveTo>
                  <a:lnTo>
                    <a:pt x="176415" y="28397"/>
                  </a:lnTo>
                  <a:lnTo>
                    <a:pt x="189407" y="14605"/>
                  </a:lnTo>
                  <a:lnTo>
                    <a:pt x="176784" y="14605"/>
                  </a:lnTo>
                  <a:lnTo>
                    <a:pt x="164947" y="28016"/>
                  </a:lnTo>
                  <a:lnTo>
                    <a:pt x="164947" y="0"/>
                  </a:lnTo>
                  <a:lnTo>
                    <a:pt x="155117" y="0"/>
                  </a:lnTo>
                  <a:lnTo>
                    <a:pt x="155117" y="52870"/>
                  </a:lnTo>
                  <a:lnTo>
                    <a:pt x="164947" y="52870"/>
                  </a:lnTo>
                  <a:lnTo>
                    <a:pt x="164947" y="40640"/>
                  </a:lnTo>
                  <a:lnTo>
                    <a:pt x="169684" y="35509"/>
                  </a:lnTo>
                  <a:lnTo>
                    <a:pt x="179578" y="52870"/>
                  </a:lnTo>
                  <a:lnTo>
                    <a:pt x="190207" y="52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322882" y="2149474"/>
              <a:ext cx="320675" cy="320675"/>
            </a:xfrm>
            <a:custGeom>
              <a:avLst/>
              <a:gdLst/>
              <a:ahLst/>
              <a:cxnLst/>
              <a:rect l="l" t="t" r="r" b="b"/>
              <a:pathLst>
                <a:path w="320675" h="320675">
                  <a:moveTo>
                    <a:pt x="256946" y="0"/>
                  </a:moveTo>
                  <a:lnTo>
                    <a:pt x="63182" y="0"/>
                  </a:lnTo>
                  <a:lnTo>
                    <a:pt x="38640" y="4982"/>
                  </a:lnTo>
                  <a:lnTo>
                    <a:pt x="18551" y="18551"/>
                  </a:lnTo>
                  <a:lnTo>
                    <a:pt x="4982" y="38640"/>
                  </a:lnTo>
                  <a:lnTo>
                    <a:pt x="0" y="63182"/>
                  </a:lnTo>
                  <a:lnTo>
                    <a:pt x="0" y="256971"/>
                  </a:lnTo>
                  <a:lnTo>
                    <a:pt x="4982" y="281493"/>
                  </a:lnTo>
                  <a:lnTo>
                    <a:pt x="18551" y="301575"/>
                  </a:lnTo>
                  <a:lnTo>
                    <a:pt x="38640" y="315145"/>
                  </a:lnTo>
                  <a:lnTo>
                    <a:pt x="63182" y="320128"/>
                  </a:lnTo>
                  <a:lnTo>
                    <a:pt x="256946" y="320128"/>
                  </a:lnTo>
                  <a:lnTo>
                    <a:pt x="281458" y="315145"/>
                  </a:lnTo>
                  <a:lnTo>
                    <a:pt x="301532" y="301575"/>
                  </a:lnTo>
                  <a:lnTo>
                    <a:pt x="315096" y="281493"/>
                  </a:lnTo>
                  <a:lnTo>
                    <a:pt x="320078" y="256971"/>
                  </a:lnTo>
                  <a:lnTo>
                    <a:pt x="320078" y="63182"/>
                  </a:lnTo>
                  <a:lnTo>
                    <a:pt x="315096" y="38640"/>
                  </a:lnTo>
                  <a:lnTo>
                    <a:pt x="301532" y="18551"/>
                  </a:lnTo>
                  <a:lnTo>
                    <a:pt x="281458" y="4982"/>
                  </a:lnTo>
                  <a:lnTo>
                    <a:pt x="256946" y="0"/>
                  </a:lnTo>
                  <a:close/>
                </a:path>
              </a:pathLst>
            </a:custGeom>
            <a:solidFill>
              <a:srgbClr val="2521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377746" y="2103284"/>
              <a:ext cx="210820" cy="88900"/>
            </a:xfrm>
            <a:custGeom>
              <a:avLst/>
              <a:gdLst/>
              <a:ahLst/>
              <a:cxnLst/>
              <a:rect l="l" t="t" r="r" b="b"/>
              <a:pathLst>
                <a:path w="210819" h="88900">
                  <a:moveTo>
                    <a:pt x="31572" y="7099"/>
                  </a:moveTo>
                  <a:lnTo>
                    <a:pt x="24460" y="0"/>
                  </a:lnTo>
                  <a:lnTo>
                    <a:pt x="7112" y="0"/>
                  </a:lnTo>
                  <a:lnTo>
                    <a:pt x="0" y="7099"/>
                  </a:lnTo>
                  <a:lnTo>
                    <a:pt x="0" y="81330"/>
                  </a:lnTo>
                  <a:lnTo>
                    <a:pt x="7112" y="88442"/>
                  </a:lnTo>
                  <a:lnTo>
                    <a:pt x="15786" y="88442"/>
                  </a:lnTo>
                  <a:lnTo>
                    <a:pt x="24460" y="88442"/>
                  </a:lnTo>
                  <a:lnTo>
                    <a:pt x="31572" y="81330"/>
                  </a:lnTo>
                  <a:lnTo>
                    <a:pt x="31572" y="7099"/>
                  </a:lnTo>
                  <a:close/>
                </a:path>
                <a:path w="210819" h="88900">
                  <a:moveTo>
                    <a:pt x="91186" y="7099"/>
                  </a:moveTo>
                  <a:lnTo>
                    <a:pt x="84074" y="0"/>
                  </a:lnTo>
                  <a:lnTo>
                    <a:pt x="66725" y="0"/>
                  </a:lnTo>
                  <a:lnTo>
                    <a:pt x="59613" y="7099"/>
                  </a:lnTo>
                  <a:lnTo>
                    <a:pt x="59613" y="81330"/>
                  </a:lnTo>
                  <a:lnTo>
                    <a:pt x="66725" y="88442"/>
                  </a:lnTo>
                  <a:lnTo>
                    <a:pt x="75399" y="88442"/>
                  </a:lnTo>
                  <a:lnTo>
                    <a:pt x="84074" y="88442"/>
                  </a:lnTo>
                  <a:lnTo>
                    <a:pt x="91186" y="81330"/>
                  </a:lnTo>
                  <a:lnTo>
                    <a:pt x="91186" y="7099"/>
                  </a:lnTo>
                  <a:close/>
                </a:path>
                <a:path w="210819" h="88900">
                  <a:moveTo>
                    <a:pt x="150736" y="7099"/>
                  </a:moveTo>
                  <a:lnTo>
                    <a:pt x="143637" y="0"/>
                  </a:lnTo>
                  <a:lnTo>
                    <a:pt x="126276" y="0"/>
                  </a:lnTo>
                  <a:lnTo>
                    <a:pt x="119595" y="7099"/>
                  </a:lnTo>
                  <a:lnTo>
                    <a:pt x="119595" y="81330"/>
                  </a:lnTo>
                  <a:lnTo>
                    <a:pt x="126276" y="88442"/>
                  </a:lnTo>
                  <a:lnTo>
                    <a:pt x="134937" y="88442"/>
                  </a:lnTo>
                  <a:lnTo>
                    <a:pt x="143637" y="88442"/>
                  </a:lnTo>
                  <a:lnTo>
                    <a:pt x="150736" y="81330"/>
                  </a:lnTo>
                  <a:lnTo>
                    <a:pt x="150736" y="7099"/>
                  </a:lnTo>
                  <a:close/>
                </a:path>
                <a:path w="210819" h="88900">
                  <a:moveTo>
                    <a:pt x="210769" y="7099"/>
                  </a:moveTo>
                  <a:lnTo>
                    <a:pt x="203657" y="0"/>
                  </a:lnTo>
                  <a:lnTo>
                    <a:pt x="186296" y="0"/>
                  </a:lnTo>
                  <a:lnTo>
                    <a:pt x="179197" y="7099"/>
                  </a:lnTo>
                  <a:lnTo>
                    <a:pt x="179197" y="81330"/>
                  </a:lnTo>
                  <a:lnTo>
                    <a:pt x="186296" y="88442"/>
                  </a:lnTo>
                  <a:lnTo>
                    <a:pt x="194970" y="88442"/>
                  </a:lnTo>
                  <a:lnTo>
                    <a:pt x="203657" y="88442"/>
                  </a:lnTo>
                  <a:lnTo>
                    <a:pt x="210769" y="81330"/>
                  </a:lnTo>
                  <a:lnTo>
                    <a:pt x="210769" y="7099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387652" y="2256866"/>
              <a:ext cx="190500" cy="53975"/>
            </a:xfrm>
            <a:custGeom>
              <a:avLst/>
              <a:gdLst/>
              <a:ahLst/>
              <a:cxnLst/>
              <a:rect l="l" t="t" r="r" b="b"/>
              <a:pathLst>
                <a:path w="190500" h="53975">
                  <a:moveTo>
                    <a:pt x="69443" y="0"/>
                  </a:moveTo>
                  <a:lnTo>
                    <a:pt x="58381" y="0"/>
                  </a:lnTo>
                  <a:lnTo>
                    <a:pt x="50495" y="36703"/>
                  </a:lnTo>
                  <a:lnTo>
                    <a:pt x="41402" y="0"/>
                  </a:lnTo>
                  <a:lnTo>
                    <a:pt x="28397" y="0"/>
                  </a:lnTo>
                  <a:lnTo>
                    <a:pt x="18935" y="36283"/>
                  </a:lnTo>
                  <a:lnTo>
                    <a:pt x="11036" y="0"/>
                  </a:lnTo>
                  <a:lnTo>
                    <a:pt x="0" y="0"/>
                  </a:lnTo>
                  <a:lnTo>
                    <a:pt x="12623" y="52870"/>
                  </a:lnTo>
                  <a:lnTo>
                    <a:pt x="24041" y="52870"/>
                  </a:lnTo>
                  <a:lnTo>
                    <a:pt x="34721" y="13398"/>
                  </a:lnTo>
                  <a:lnTo>
                    <a:pt x="45326" y="52870"/>
                  </a:lnTo>
                  <a:lnTo>
                    <a:pt x="56388" y="52870"/>
                  </a:lnTo>
                  <a:lnTo>
                    <a:pt x="69443" y="0"/>
                  </a:lnTo>
                  <a:close/>
                </a:path>
                <a:path w="190500" h="53975">
                  <a:moveTo>
                    <a:pt x="106108" y="28816"/>
                  </a:moveTo>
                  <a:lnTo>
                    <a:pt x="104533" y="22872"/>
                  </a:lnTo>
                  <a:lnTo>
                    <a:pt x="103111" y="21285"/>
                  </a:lnTo>
                  <a:lnTo>
                    <a:pt x="101371" y="19342"/>
                  </a:lnTo>
                  <a:lnTo>
                    <a:pt x="98221" y="15392"/>
                  </a:lnTo>
                  <a:lnTo>
                    <a:pt x="95846" y="14605"/>
                  </a:lnTo>
                  <a:lnTo>
                    <a:pt x="95846" y="27228"/>
                  </a:lnTo>
                  <a:lnTo>
                    <a:pt x="95846" y="30391"/>
                  </a:lnTo>
                  <a:lnTo>
                    <a:pt x="80848" y="30391"/>
                  </a:lnTo>
                  <a:lnTo>
                    <a:pt x="80962" y="27228"/>
                  </a:lnTo>
                  <a:lnTo>
                    <a:pt x="81648" y="25234"/>
                  </a:lnTo>
                  <a:lnTo>
                    <a:pt x="82854" y="23660"/>
                  </a:lnTo>
                  <a:lnTo>
                    <a:pt x="84429" y="22085"/>
                  </a:lnTo>
                  <a:lnTo>
                    <a:pt x="86385" y="21285"/>
                  </a:lnTo>
                  <a:lnTo>
                    <a:pt x="90741" y="21285"/>
                  </a:lnTo>
                  <a:lnTo>
                    <a:pt x="92329" y="22085"/>
                  </a:lnTo>
                  <a:lnTo>
                    <a:pt x="93903" y="23660"/>
                  </a:lnTo>
                  <a:lnTo>
                    <a:pt x="95059" y="25234"/>
                  </a:lnTo>
                  <a:lnTo>
                    <a:pt x="95846" y="27228"/>
                  </a:lnTo>
                  <a:lnTo>
                    <a:pt x="95846" y="14605"/>
                  </a:lnTo>
                  <a:lnTo>
                    <a:pt x="93484" y="13817"/>
                  </a:lnTo>
                  <a:lnTo>
                    <a:pt x="82854" y="13817"/>
                  </a:lnTo>
                  <a:lnTo>
                    <a:pt x="78486" y="15392"/>
                  </a:lnTo>
                  <a:lnTo>
                    <a:pt x="72174" y="22504"/>
                  </a:lnTo>
                  <a:lnTo>
                    <a:pt x="70231" y="27597"/>
                  </a:lnTo>
                  <a:lnTo>
                    <a:pt x="70231" y="39065"/>
                  </a:lnTo>
                  <a:lnTo>
                    <a:pt x="71805" y="43395"/>
                  </a:lnTo>
                  <a:lnTo>
                    <a:pt x="74168" y="46951"/>
                  </a:lnTo>
                  <a:lnTo>
                    <a:pt x="77330" y="51295"/>
                  </a:lnTo>
                  <a:lnTo>
                    <a:pt x="82067" y="53657"/>
                  </a:lnTo>
                  <a:lnTo>
                    <a:pt x="93116" y="53657"/>
                  </a:lnTo>
                  <a:lnTo>
                    <a:pt x="96634" y="52476"/>
                  </a:lnTo>
                  <a:lnTo>
                    <a:pt x="99428" y="50507"/>
                  </a:lnTo>
                  <a:lnTo>
                    <a:pt x="102158" y="48933"/>
                  </a:lnTo>
                  <a:lnTo>
                    <a:pt x="103911" y="46164"/>
                  </a:lnTo>
                  <a:lnTo>
                    <a:pt x="104165" y="45770"/>
                  </a:lnTo>
                  <a:lnTo>
                    <a:pt x="105321" y="42214"/>
                  </a:lnTo>
                  <a:lnTo>
                    <a:pt x="95478" y="40627"/>
                  </a:lnTo>
                  <a:lnTo>
                    <a:pt x="95059" y="42608"/>
                  </a:lnTo>
                  <a:lnTo>
                    <a:pt x="93116" y="44577"/>
                  </a:lnTo>
                  <a:lnTo>
                    <a:pt x="90741" y="46164"/>
                  </a:lnTo>
                  <a:lnTo>
                    <a:pt x="86804" y="46164"/>
                  </a:lnTo>
                  <a:lnTo>
                    <a:pt x="84797" y="44983"/>
                  </a:lnTo>
                  <a:lnTo>
                    <a:pt x="81648" y="41821"/>
                  </a:lnTo>
                  <a:lnTo>
                    <a:pt x="80848" y="39433"/>
                  </a:lnTo>
                  <a:lnTo>
                    <a:pt x="80848" y="36703"/>
                  </a:lnTo>
                  <a:lnTo>
                    <a:pt x="106108" y="36703"/>
                  </a:lnTo>
                  <a:lnTo>
                    <a:pt x="106108" y="30391"/>
                  </a:lnTo>
                  <a:lnTo>
                    <a:pt x="106108" y="28816"/>
                  </a:lnTo>
                  <a:close/>
                </a:path>
                <a:path w="190500" h="53975">
                  <a:moveTo>
                    <a:pt x="147142" y="28816"/>
                  </a:moveTo>
                  <a:lnTo>
                    <a:pt x="145567" y="22872"/>
                  </a:lnTo>
                  <a:lnTo>
                    <a:pt x="144145" y="21285"/>
                  </a:lnTo>
                  <a:lnTo>
                    <a:pt x="138887" y="15392"/>
                  </a:lnTo>
                  <a:lnTo>
                    <a:pt x="136880" y="14681"/>
                  </a:lnTo>
                  <a:lnTo>
                    <a:pt x="136880" y="27228"/>
                  </a:lnTo>
                  <a:lnTo>
                    <a:pt x="136880" y="30391"/>
                  </a:lnTo>
                  <a:lnTo>
                    <a:pt x="121894" y="30391"/>
                  </a:lnTo>
                  <a:lnTo>
                    <a:pt x="122008" y="27228"/>
                  </a:lnTo>
                  <a:lnTo>
                    <a:pt x="122682" y="25234"/>
                  </a:lnTo>
                  <a:lnTo>
                    <a:pt x="123888" y="23660"/>
                  </a:lnTo>
                  <a:lnTo>
                    <a:pt x="125463" y="22085"/>
                  </a:lnTo>
                  <a:lnTo>
                    <a:pt x="127406" y="21285"/>
                  </a:lnTo>
                  <a:lnTo>
                    <a:pt x="131356" y="21285"/>
                  </a:lnTo>
                  <a:lnTo>
                    <a:pt x="133362" y="22085"/>
                  </a:lnTo>
                  <a:lnTo>
                    <a:pt x="134518" y="23660"/>
                  </a:lnTo>
                  <a:lnTo>
                    <a:pt x="136093" y="25234"/>
                  </a:lnTo>
                  <a:lnTo>
                    <a:pt x="136880" y="27228"/>
                  </a:lnTo>
                  <a:lnTo>
                    <a:pt x="136880" y="14681"/>
                  </a:lnTo>
                  <a:lnTo>
                    <a:pt x="134518" y="13817"/>
                  </a:lnTo>
                  <a:lnTo>
                    <a:pt x="123888" y="13817"/>
                  </a:lnTo>
                  <a:lnTo>
                    <a:pt x="119519" y="15392"/>
                  </a:lnTo>
                  <a:lnTo>
                    <a:pt x="116370" y="18923"/>
                  </a:lnTo>
                  <a:lnTo>
                    <a:pt x="112839" y="22504"/>
                  </a:lnTo>
                  <a:lnTo>
                    <a:pt x="111366" y="27228"/>
                  </a:lnTo>
                  <a:lnTo>
                    <a:pt x="111353" y="39433"/>
                  </a:lnTo>
                  <a:lnTo>
                    <a:pt x="112420" y="43395"/>
                  </a:lnTo>
                  <a:lnTo>
                    <a:pt x="115214" y="46951"/>
                  </a:lnTo>
                  <a:lnTo>
                    <a:pt x="118364" y="51295"/>
                  </a:lnTo>
                  <a:lnTo>
                    <a:pt x="123101" y="53657"/>
                  </a:lnTo>
                  <a:lnTo>
                    <a:pt x="134150" y="53657"/>
                  </a:lnTo>
                  <a:lnTo>
                    <a:pt x="137668" y="52476"/>
                  </a:lnTo>
                  <a:lnTo>
                    <a:pt x="140462" y="50507"/>
                  </a:lnTo>
                  <a:lnTo>
                    <a:pt x="143192" y="48933"/>
                  </a:lnTo>
                  <a:lnTo>
                    <a:pt x="144945" y="46164"/>
                  </a:lnTo>
                  <a:lnTo>
                    <a:pt x="145199" y="45770"/>
                  </a:lnTo>
                  <a:lnTo>
                    <a:pt x="146354" y="42214"/>
                  </a:lnTo>
                  <a:lnTo>
                    <a:pt x="136512" y="40627"/>
                  </a:lnTo>
                  <a:lnTo>
                    <a:pt x="135724" y="42608"/>
                  </a:lnTo>
                  <a:lnTo>
                    <a:pt x="134937" y="43789"/>
                  </a:lnTo>
                  <a:lnTo>
                    <a:pt x="134150" y="44577"/>
                  </a:lnTo>
                  <a:lnTo>
                    <a:pt x="132943" y="45377"/>
                  </a:lnTo>
                  <a:lnTo>
                    <a:pt x="131356" y="46164"/>
                  </a:lnTo>
                  <a:lnTo>
                    <a:pt x="127838" y="46164"/>
                  </a:lnTo>
                  <a:lnTo>
                    <a:pt x="125831" y="44983"/>
                  </a:lnTo>
                  <a:lnTo>
                    <a:pt x="122682" y="41821"/>
                  </a:lnTo>
                  <a:lnTo>
                    <a:pt x="121894" y="39433"/>
                  </a:lnTo>
                  <a:lnTo>
                    <a:pt x="121526" y="36703"/>
                  </a:lnTo>
                  <a:lnTo>
                    <a:pt x="147142" y="36703"/>
                  </a:lnTo>
                  <a:lnTo>
                    <a:pt x="147142" y="30391"/>
                  </a:lnTo>
                  <a:lnTo>
                    <a:pt x="147142" y="28816"/>
                  </a:lnTo>
                  <a:close/>
                </a:path>
                <a:path w="190500" h="53975">
                  <a:moveTo>
                    <a:pt x="190182" y="52870"/>
                  </a:moveTo>
                  <a:lnTo>
                    <a:pt x="176390" y="28397"/>
                  </a:lnTo>
                  <a:lnTo>
                    <a:pt x="189395" y="14605"/>
                  </a:lnTo>
                  <a:lnTo>
                    <a:pt x="176758" y="14605"/>
                  </a:lnTo>
                  <a:lnTo>
                    <a:pt x="164922" y="28016"/>
                  </a:lnTo>
                  <a:lnTo>
                    <a:pt x="164922" y="0"/>
                  </a:lnTo>
                  <a:lnTo>
                    <a:pt x="155028" y="0"/>
                  </a:lnTo>
                  <a:lnTo>
                    <a:pt x="155028" y="52870"/>
                  </a:lnTo>
                  <a:lnTo>
                    <a:pt x="164922" y="52870"/>
                  </a:lnTo>
                  <a:lnTo>
                    <a:pt x="164922" y="40640"/>
                  </a:lnTo>
                  <a:lnTo>
                    <a:pt x="169659" y="35509"/>
                  </a:lnTo>
                  <a:lnTo>
                    <a:pt x="179133" y="52870"/>
                  </a:lnTo>
                  <a:lnTo>
                    <a:pt x="190182" y="52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40522" y="2329865"/>
              <a:ext cx="77330" cy="68287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682788" y="2149474"/>
              <a:ext cx="320675" cy="320675"/>
            </a:xfrm>
            <a:custGeom>
              <a:avLst/>
              <a:gdLst/>
              <a:ahLst/>
              <a:cxnLst/>
              <a:rect l="l" t="t" r="r" b="b"/>
              <a:pathLst>
                <a:path w="320675" h="320675">
                  <a:moveTo>
                    <a:pt x="256946" y="0"/>
                  </a:moveTo>
                  <a:lnTo>
                    <a:pt x="63182" y="0"/>
                  </a:lnTo>
                  <a:lnTo>
                    <a:pt x="38640" y="4982"/>
                  </a:lnTo>
                  <a:lnTo>
                    <a:pt x="18551" y="18551"/>
                  </a:lnTo>
                  <a:lnTo>
                    <a:pt x="4982" y="38640"/>
                  </a:lnTo>
                  <a:lnTo>
                    <a:pt x="0" y="63182"/>
                  </a:lnTo>
                  <a:lnTo>
                    <a:pt x="0" y="256971"/>
                  </a:lnTo>
                  <a:lnTo>
                    <a:pt x="4982" y="281493"/>
                  </a:lnTo>
                  <a:lnTo>
                    <a:pt x="18551" y="301575"/>
                  </a:lnTo>
                  <a:lnTo>
                    <a:pt x="38640" y="315145"/>
                  </a:lnTo>
                  <a:lnTo>
                    <a:pt x="63182" y="320128"/>
                  </a:lnTo>
                  <a:lnTo>
                    <a:pt x="256946" y="320128"/>
                  </a:lnTo>
                  <a:lnTo>
                    <a:pt x="281457" y="315145"/>
                  </a:lnTo>
                  <a:lnTo>
                    <a:pt x="301526" y="301575"/>
                  </a:lnTo>
                  <a:lnTo>
                    <a:pt x="315085" y="281493"/>
                  </a:lnTo>
                  <a:lnTo>
                    <a:pt x="320065" y="256971"/>
                  </a:lnTo>
                  <a:lnTo>
                    <a:pt x="320065" y="63182"/>
                  </a:lnTo>
                  <a:lnTo>
                    <a:pt x="315085" y="38640"/>
                  </a:lnTo>
                  <a:lnTo>
                    <a:pt x="301526" y="18551"/>
                  </a:lnTo>
                  <a:lnTo>
                    <a:pt x="281457" y="4982"/>
                  </a:lnTo>
                  <a:lnTo>
                    <a:pt x="256946" y="0"/>
                  </a:lnTo>
                  <a:close/>
                </a:path>
              </a:pathLst>
            </a:custGeom>
            <a:solidFill>
              <a:srgbClr val="2521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37652" y="2103284"/>
              <a:ext cx="210820" cy="88900"/>
            </a:xfrm>
            <a:custGeom>
              <a:avLst/>
              <a:gdLst/>
              <a:ahLst/>
              <a:cxnLst/>
              <a:rect l="l" t="t" r="r" b="b"/>
              <a:pathLst>
                <a:path w="210819" h="88900">
                  <a:moveTo>
                    <a:pt x="31572" y="7099"/>
                  </a:moveTo>
                  <a:lnTo>
                    <a:pt x="24472" y="0"/>
                  </a:lnTo>
                  <a:lnTo>
                    <a:pt x="7112" y="0"/>
                  </a:lnTo>
                  <a:lnTo>
                    <a:pt x="0" y="7099"/>
                  </a:lnTo>
                  <a:lnTo>
                    <a:pt x="0" y="81330"/>
                  </a:lnTo>
                  <a:lnTo>
                    <a:pt x="7112" y="88442"/>
                  </a:lnTo>
                  <a:lnTo>
                    <a:pt x="15786" y="88442"/>
                  </a:lnTo>
                  <a:lnTo>
                    <a:pt x="24472" y="88442"/>
                  </a:lnTo>
                  <a:lnTo>
                    <a:pt x="31572" y="81330"/>
                  </a:lnTo>
                  <a:lnTo>
                    <a:pt x="31572" y="7099"/>
                  </a:lnTo>
                  <a:close/>
                </a:path>
                <a:path w="210819" h="88900">
                  <a:moveTo>
                    <a:pt x="91173" y="7099"/>
                  </a:moveTo>
                  <a:lnTo>
                    <a:pt x="84074" y="0"/>
                  </a:lnTo>
                  <a:lnTo>
                    <a:pt x="66713" y="0"/>
                  </a:lnTo>
                  <a:lnTo>
                    <a:pt x="59613" y="7099"/>
                  </a:lnTo>
                  <a:lnTo>
                    <a:pt x="59613" y="81330"/>
                  </a:lnTo>
                  <a:lnTo>
                    <a:pt x="66713" y="88442"/>
                  </a:lnTo>
                  <a:lnTo>
                    <a:pt x="75399" y="88442"/>
                  </a:lnTo>
                  <a:lnTo>
                    <a:pt x="84074" y="88442"/>
                  </a:lnTo>
                  <a:lnTo>
                    <a:pt x="91173" y="81330"/>
                  </a:lnTo>
                  <a:lnTo>
                    <a:pt x="91173" y="7099"/>
                  </a:lnTo>
                  <a:close/>
                </a:path>
                <a:path w="210819" h="88900">
                  <a:moveTo>
                    <a:pt x="150736" y="7099"/>
                  </a:moveTo>
                  <a:lnTo>
                    <a:pt x="143624" y="0"/>
                  </a:lnTo>
                  <a:lnTo>
                    <a:pt x="126263" y="0"/>
                  </a:lnTo>
                  <a:lnTo>
                    <a:pt x="119164" y="7099"/>
                  </a:lnTo>
                  <a:lnTo>
                    <a:pt x="119164" y="81330"/>
                  </a:lnTo>
                  <a:lnTo>
                    <a:pt x="126263" y="88442"/>
                  </a:lnTo>
                  <a:lnTo>
                    <a:pt x="134950" y="88442"/>
                  </a:lnTo>
                  <a:lnTo>
                    <a:pt x="143624" y="88442"/>
                  </a:lnTo>
                  <a:lnTo>
                    <a:pt x="150736" y="81330"/>
                  </a:lnTo>
                  <a:lnTo>
                    <a:pt x="150736" y="7099"/>
                  </a:lnTo>
                  <a:close/>
                </a:path>
                <a:path w="210819" h="88900">
                  <a:moveTo>
                    <a:pt x="210756" y="7099"/>
                  </a:moveTo>
                  <a:lnTo>
                    <a:pt x="203657" y="0"/>
                  </a:lnTo>
                  <a:lnTo>
                    <a:pt x="186245" y="0"/>
                  </a:lnTo>
                  <a:lnTo>
                    <a:pt x="179146" y="7099"/>
                  </a:lnTo>
                  <a:lnTo>
                    <a:pt x="179146" y="81330"/>
                  </a:lnTo>
                  <a:lnTo>
                    <a:pt x="186245" y="88442"/>
                  </a:lnTo>
                  <a:lnTo>
                    <a:pt x="194970" y="88442"/>
                  </a:lnTo>
                  <a:lnTo>
                    <a:pt x="203657" y="88442"/>
                  </a:lnTo>
                  <a:lnTo>
                    <a:pt x="210756" y="81330"/>
                  </a:lnTo>
                  <a:lnTo>
                    <a:pt x="210756" y="7099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47545" y="2256866"/>
              <a:ext cx="190500" cy="53975"/>
            </a:xfrm>
            <a:custGeom>
              <a:avLst/>
              <a:gdLst/>
              <a:ahLst/>
              <a:cxnLst/>
              <a:rect l="l" t="t" r="r" b="b"/>
              <a:pathLst>
                <a:path w="190500" h="53975">
                  <a:moveTo>
                    <a:pt x="69443" y="0"/>
                  </a:moveTo>
                  <a:lnTo>
                    <a:pt x="58394" y="0"/>
                  </a:lnTo>
                  <a:lnTo>
                    <a:pt x="50507" y="36703"/>
                  </a:lnTo>
                  <a:lnTo>
                    <a:pt x="41033" y="0"/>
                  </a:lnTo>
                  <a:lnTo>
                    <a:pt x="28409" y="0"/>
                  </a:lnTo>
                  <a:lnTo>
                    <a:pt x="18935" y="36283"/>
                  </a:lnTo>
                  <a:lnTo>
                    <a:pt x="11049" y="0"/>
                  </a:lnTo>
                  <a:lnTo>
                    <a:pt x="0" y="0"/>
                  </a:lnTo>
                  <a:lnTo>
                    <a:pt x="12623" y="52870"/>
                  </a:lnTo>
                  <a:lnTo>
                    <a:pt x="24041" y="52870"/>
                  </a:lnTo>
                  <a:lnTo>
                    <a:pt x="34721" y="13398"/>
                  </a:lnTo>
                  <a:lnTo>
                    <a:pt x="44983" y="52870"/>
                  </a:lnTo>
                  <a:lnTo>
                    <a:pt x="56400" y="52870"/>
                  </a:lnTo>
                  <a:lnTo>
                    <a:pt x="69443" y="0"/>
                  </a:lnTo>
                  <a:close/>
                </a:path>
                <a:path w="190500" h="53975">
                  <a:moveTo>
                    <a:pt x="106108" y="28816"/>
                  </a:moveTo>
                  <a:lnTo>
                    <a:pt x="104533" y="22872"/>
                  </a:lnTo>
                  <a:lnTo>
                    <a:pt x="103111" y="21285"/>
                  </a:lnTo>
                  <a:lnTo>
                    <a:pt x="97853" y="15392"/>
                  </a:lnTo>
                  <a:lnTo>
                    <a:pt x="95859" y="14681"/>
                  </a:lnTo>
                  <a:lnTo>
                    <a:pt x="95859" y="27228"/>
                  </a:lnTo>
                  <a:lnTo>
                    <a:pt x="95859" y="30391"/>
                  </a:lnTo>
                  <a:lnTo>
                    <a:pt x="80860" y="30391"/>
                  </a:lnTo>
                  <a:lnTo>
                    <a:pt x="80975" y="27228"/>
                  </a:lnTo>
                  <a:lnTo>
                    <a:pt x="81648" y="25234"/>
                  </a:lnTo>
                  <a:lnTo>
                    <a:pt x="82867" y="23660"/>
                  </a:lnTo>
                  <a:lnTo>
                    <a:pt x="84442" y="22085"/>
                  </a:lnTo>
                  <a:lnTo>
                    <a:pt x="86385" y="21285"/>
                  </a:lnTo>
                  <a:lnTo>
                    <a:pt x="90335" y="21285"/>
                  </a:lnTo>
                  <a:lnTo>
                    <a:pt x="92329" y="22085"/>
                  </a:lnTo>
                  <a:lnTo>
                    <a:pt x="93484" y="23660"/>
                  </a:lnTo>
                  <a:lnTo>
                    <a:pt x="95072" y="25234"/>
                  </a:lnTo>
                  <a:lnTo>
                    <a:pt x="95859" y="27228"/>
                  </a:lnTo>
                  <a:lnTo>
                    <a:pt x="95859" y="14681"/>
                  </a:lnTo>
                  <a:lnTo>
                    <a:pt x="93484" y="13817"/>
                  </a:lnTo>
                  <a:lnTo>
                    <a:pt x="82867" y="13817"/>
                  </a:lnTo>
                  <a:lnTo>
                    <a:pt x="78498" y="15392"/>
                  </a:lnTo>
                  <a:lnTo>
                    <a:pt x="75336" y="18923"/>
                  </a:lnTo>
                  <a:lnTo>
                    <a:pt x="71818" y="22504"/>
                  </a:lnTo>
                  <a:lnTo>
                    <a:pt x="70345" y="27228"/>
                  </a:lnTo>
                  <a:lnTo>
                    <a:pt x="70319" y="39433"/>
                  </a:lnTo>
                  <a:lnTo>
                    <a:pt x="71386" y="43395"/>
                  </a:lnTo>
                  <a:lnTo>
                    <a:pt x="74180" y="46951"/>
                  </a:lnTo>
                  <a:lnTo>
                    <a:pt x="77343" y="51295"/>
                  </a:lnTo>
                  <a:lnTo>
                    <a:pt x="82067" y="53657"/>
                  </a:lnTo>
                  <a:lnTo>
                    <a:pt x="93116" y="53657"/>
                  </a:lnTo>
                  <a:lnTo>
                    <a:pt x="96647" y="52476"/>
                  </a:lnTo>
                  <a:lnTo>
                    <a:pt x="99441" y="50507"/>
                  </a:lnTo>
                  <a:lnTo>
                    <a:pt x="102171" y="48933"/>
                  </a:lnTo>
                  <a:lnTo>
                    <a:pt x="103911" y="46164"/>
                  </a:lnTo>
                  <a:lnTo>
                    <a:pt x="104165" y="45770"/>
                  </a:lnTo>
                  <a:lnTo>
                    <a:pt x="105321" y="42214"/>
                  </a:lnTo>
                  <a:lnTo>
                    <a:pt x="95491" y="40627"/>
                  </a:lnTo>
                  <a:lnTo>
                    <a:pt x="94703" y="42608"/>
                  </a:lnTo>
                  <a:lnTo>
                    <a:pt x="93903" y="43789"/>
                  </a:lnTo>
                  <a:lnTo>
                    <a:pt x="93116" y="44577"/>
                  </a:lnTo>
                  <a:lnTo>
                    <a:pt x="91909" y="45377"/>
                  </a:lnTo>
                  <a:lnTo>
                    <a:pt x="90335" y="46164"/>
                  </a:lnTo>
                  <a:lnTo>
                    <a:pt x="86817" y="46164"/>
                  </a:lnTo>
                  <a:lnTo>
                    <a:pt x="84810" y="44983"/>
                  </a:lnTo>
                  <a:lnTo>
                    <a:pt x="81648" y="41821"/>
                  </a:lnTo>
                  <a:lnTo>
                    <a:pt x="80860" y="39433"/>
                  </a:lnTo>
                  <a:lnTo>
                    <a:pt x="80860" y="36703"/>
                  </a:lnTo>
                  <a:lnTo>
                    <a:pt x="106108" y="36703"/>
                  </a:lnTo>
                  <a:lnTo>
                    <a:pt x="106108" y="30391"/>
                  </a:lnTo>
                  <a:lnTo>
                    <a:pt x="106108" y="28816"/>
                  </a:lnTo>
                  <a:close/>
                </a:path>
                <a:path w="190500" h="53975">
                  <a:moveTo>
                    <a:pt x="147154" y="28816"/>
                  </a:moveTo>
                  <a:lnTo>
                    <a:pt x="145567" y="22872"/>
                  </a:lnTo>
                  <a:lnTo>
                    <a:pt x="144145" y="21285"/>
                  </a:lnTo>
                  <a:lnTo>
                    <a:pt x="138887" y="15392"/>
                  </a:lnTo>
                  <a:lnTo>
                    <a:pt x="136893" y="14681"/>
                  </a:lnTo>
                  <a:lnTo>
                    <a:pt x="136893" y="27228"/>
                  </a:lnTo>
                  <a:lnTo>
                    <a:pt x="136893" y="30391"/>
                  </a:lnTo>
                  <a:lnTo>
                    <a:pt x="121894" y="30391"/>
                  </a:lnTo>
                  <a:lnTo>
                    <a:pt x="122008" y="27228"/>
                  </a:lnTo>
                  <a:lnTo>
                    <a:pt x="122694" y="25234"/>
                  </a:lnTo>
                  <a:lnTo>
                    <a:pt x="123901" y="23660"/>
                  </a:lnTo>
                  <a:lnTo>
                    <a:pt x="125476" y="22085"/>
                  </a:lnTo>
                  <a:lnTo>
                    <a:pt x="127050" y="21285"/>
                  </a:lnTo>
                  <a:lnTo>
                    <a:pt x="131368" y="21285"/>
                  </a:lnTo>
                  <a:lnTo>
                    <a:pt x="133375" y="22085"/>
                  </a:lnTo>
                  <a:lnTo>
                    <a:pt x="134531" y="23660"/>
                  </a:lnTo>
                  <a:lnTo>
                    <a:pt x="136105" y="25234"/>
                  </a:lnTo>
                  <a:lnTo>
                    <a:pt x="136893" y="27228"/>
                  </a:lnTo>
                  <a:lnTo>
                    <a:pt x="136893" y="14681"/>
                  </a:lnTo>
                  <a:lnTo>
                    <a:pt x="134531" y="13817"/>
                  </a:lnTo>
                  <a:lnTo>
                    <a:pt x="123901" y="13817"/>
                  </a:lnTo>
                  <a:lnTo>
                    <a:pt x="119532" y="15392"/>
                  </a:lnTo>
                  <a:lnTo>
                    <a:pt x="116370" y="18923"/>
                  </a:lnTo>
                  <a:lnTo>
                    <a:pt x="112852" y="22504"/>
                  </a:lnTo>
                  <a:lnTo>
                    <a:pt x="111379" y="27228"/>
                  </a:lnTo>
                  <a:lnTo>
                    <a:pt x="111366" y="39433"/>
                  </a:lnTo>
                  <a:lnTo>
                    <a:pt x="112433" y="43395"/>
                  </a:lnTo>
                  <a:lnTo>
                    <a:pt x="115214" y="46951"/>
                  </a:lnTo>
                  <a:lnTo>
                    <a:pt x="118376" y="51295"/>
                  </a:lnTo>
                  <a:lnTo>
                    <a:pt x="123113" y="53657"/>
                  </a:lnTo>
                  <a:lnTo>
                    <a:pt x="134162" y="53657"/>
                  </a:lnTo>
                  <a:lnTo>
                    <a:pt x="137312" y="52476"/>
                  </a:lnTo>
                  <a:lnTo>
                    <a:pt x="140474" y="50507"/>
                  </a:lnTo>
                  <a:lnTo>
                    <a:pt x="143205" y="48933"/>
                  </a:lnTo>
                  <a:lnTo>
                    <a:pt x="144957" y="46164"/>
                  </a:lnTo>
                  <a:lnTo>
                    <a:pt x="145211" y="45770"/>
                  </a:lnTo>
                  <a:lnTo>
                    <a:pt x="146367" y="42214"/>
                  </a:lnTo>
                  <a:lnTo>
                    <a:pt x="136525" y="40627"/>
                  </a:lnTo>
                  <a:lnTo>
                    <a:pt x="135737" y="42608"/>
                  </a:lnTo>
                  <a:lnTo>
                    <a:pt x="134950" y="43789"/>
                  </a:lnTo>
                  <a:lnTo>
                    <a:pt x="133731" y="44577"/>
                  </a:lnTo>
                  <a:lnTo>
                    <a:pt x="132943" y="45377"/>
                  </a:lnTo>
                  <a:lnTo>
                    <a:pt x="131368" y="46164"/>
                  </a:lnTo>
                  <a:lnTo>
                    <a:pt x="127419" y="46164"/>
                  </a:lnTo>
                  <a:lnTo>
                    <a:pt x="125476" y="44983"/>
                  </a:lnTo>
                  <a:lnTo>
                    <a:pt x="124269" y="43395"/>
                  </a:lnTo>
                  <a:lnTo>
                    <a:pt x="122694" y="41821"/>
                  </a:lnTo>
                  <a:lnTo>
                    <a:pt x="121526" y="39433"/>
                  </a:lnTo>
                  <a:lnTo>
                    <a:pt x="121526" y="36703"/>
                  </a:lnTo>
                  <a:lnTo>
                    <a:pt x="146786" y="36703"/>
                  </a:lnTo>
                  <a:lnTo>
                    <a:pt x="147078" y="30391"/>
                  </a:lnTo>
                  <a:lnTo>
                    <a:pt x="147154" y="28816"/>
                  </a:lnTo>
                  <a:close/>
                </a:path>
                <a:path w="190500" h="53975">
                  <a:moveTo>
                    <a:pt x="190182" y="52870"/>
                  </a:moveTo>
                  <a:lnTo>
                    <a:pt x="175983" y="28397"/>
                  </a:lnTo>
                  <a:lnTo>
                    <a:pt x="189395" y="14605"/>
                  </a:lnTo>
                  <a:lnTo>
                    <a:pt x="176771" y="14605"/>
                  </a:lnTo>
                  <a:lnTo>
                    <a:pt x="164934" y="28016"/>
                  </a:lnTo>
                  <a:lnTo>
                    <a:pt x="164934" y="0"/>
                  </a:lnTo>
                  <a:lnTo>
                    <a:pt x="154673" y="0"/>
                  </a:lnTo>
                  <a:lnTo>
                    <a:pt x="154673" y="52870"/>
                  </a:lnTo>
                  <a:lnTo>
                    <a:pt x="164934" y="52870"/>
                  </a:lnTo>
                  <a:lnTo>
                    <a:pt x="164934" y="40640"/>
                  </a:lnTo>
                  <a:lnTo>
                    <a:pt x="169672" y="35509"/>
                  </a:lnTo>
                  <a:lnTo>
                    <a:pt x="179133" y="52870"/>
                  </a:lnTo>
                  <a:lnTo>
                    <a:pt x="190182" y="52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97634" y="2329865"/>
              <a:ext cx="93116" cy="68287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2042680" y="2149474"/>
              <a:ext cx="320675" cy="320675"/>
            </a:xfrm>
            <a:custGeom>
              <a:avLst/>
              <a:gdLst/>
              <a:ahLst/>
              <a:cxnLst/>
              <a:rect l="l" t="t" r="r" b="b"/>
              <a:pathLst>
                <a:path w="320675" h="320675">
                  <a:moveTo>
                    <a:pt x="256895" y="0"/>
                  </a:moveTo>
                  <a:lnTo>
                    <a:pt x="63144" y="0"/>
                  </a:lnTo>
                  <a:lnTo>
                    <a:pt x="38629" y="4982"/>
                  </a:lnTo>
                  <a:lnTo>
                    <a:pt x="18551" y="18551"/>
                  </a:lnTo>
                  <a:lnTo>
                    <a:pt x="4983" y="38640"/>
                  </a:lnTo>
                  <a:lnTo>
                    <a:pt x="0" y="63182"/>
                  </a:lnTo>
                  <a:lnTo>
                    <a:pt x="0" y="256971"/>
                  </a:lnTo>
                  <a:lnTo>
                    <a:pt x="4983" y="281493"/>
                  </a:lnTo>
                  <a:lnTo>
                    <a:pt x="18551" y="301575"/>
                  </a:lnTo>
                  <a:lnTo>
                    <a:pt x="38629" y="315145"/>
                  </a:lnTo>
                  <a:lnTo>
                    <a:pt x="63144" y="320128"/>
                  </a:lnTo>
                  <a:lnTo>
                    <a:pt x="256895" y="320128"/>
                  </a:lnTo>
                  <a:lnTo>
                    <a:pt x="281437" y="315145"/>
                  </a:lnTo>
                  <a:lnTo>
                    <a:pt x="301526" y="301575"/>
                  </a:lnTo>
                  <a:lnTo>
                    <a:pt x="315095" y="281493"/>
                  </a:lnTo>
                  <a:lnTo>
                    <a:pt x="320078" y="256971"/>
                  </a:lnTo>
                  <a:lnTo>
                    <a:pt x="320078" y="63182"/>
                  </a:lnTo>
                  <a:lnTo>
                    <a:pt x="315095" y="38640"/>
                  </a:lnTo>
                  <a:lnTo>
                    <a:pt x="301526" y="18551"/>
                  </a:lnTo>
                  <a:lnTo>
                    <a:pt x="281437" y="4982"/>
                  </a:lnTo>
                  <a:lnTo>
                    <a:pt x="256895" y="0"/>
                  </a:lnTo>
                  <a:close/>
                </a:path>
              </a:pathLst>
            </a:custGeom>
            <a:solidFill>
              <a:srgbClr val="1B75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097557" y="2103284"/>
              <a:ext cx="210820" cy="88900"/>
            </a:xfrm>
            <a:custGeom>
              <a:avLst/>
              <a:gdLst/>
              <a:ahLst/>
              <a:cxnLst/>
              <a:rect l="l" t="t" r="r" b="b"/>
              <a:pathLst>
                <a:path w="210819" h="88900">
                  <a:moveTo>
                    <a:pt x="31203" y="7099"/>
                  </a:moveTo>
                  <a:lnTo>
                    <a:pt x="24091" y="0"/>
                  </a:lnTo>
                  <a:lnTo>
                    <a:pt x="7099" y="0"/>
                  </a:lnTo>
                  <a:lnTo>
                    <a:pt x="0" y="7099"/>
                  </a:lnTo>
                  <a:lnTo>
                    <a:pt x="0" y="81330"/>
                  </a:lnTo>
                  <a:lnTo>
                    <a:pt x="7099" y="88442"/>
                  </a:lnTo>
                  <a:lnTo>
                    <a:pt x="15786" y="88442"/>
                  </a:lnTo>
                  <a:lnTo>
                    <a:pt x="24091" y="88442"/>
                  </a:lnTo>
                  <a:lnTo>
                    <a:pt x="31203" y="81330"/>
                  </a:lnTo>
                  <a:lnTo>
                    <a:pt x="31203" y="7099"/>
                  </a:lnTo>
                  <a:close/>
                </a:path>
                <a:path w="210819" h="88900">
                  <a:moveTo>
                    <a:pt x="91173" y="7099"/>
                  </a:moveTo>
                  <a:lnTo>
                    <a:pt x="84074" y="0"/>
                  </a:lnTo>
                  <a:lnTo>
                    <a:pt x="66713" y="0"/>
                  </a:lnTo>
                  <a:lnTo>
                    <a:pt x="59601" y="7099"/>
                  </a:lnTo>
                  <a:lnTo>
                    <a:pt x="59601" y="81330"/>
                  </a:lnTo>
                  <a:lnTo>
                    <a:pt x="66713" y="88442"/>
                  </a:lnTo>
                  <a:lnTo>
                    <a:pt x="75387" y="88442"/>
                  </a:lnTo>
                  <a:lnTo>
                    <a:pt x="84074" y="88442"/>
                  </a:lnTo>
                  <a:lnTo>
                    <a:pt x="91173" y="81330"/>
                  </a:lnTo>
                  <a:lnTo>
                    <a:pt x="91173" y="7099"/>
                  </a:lnTo>
                  <a:close/>
                </a:path>
                <a:path w="210819" h="88900">
                  <a:moveTo>
                    <a:pt x="150723" y="7099"/>
                  </a:moveTo>
                  <a:lnTo>
                    <a:pt x="143624" y="0"/>
                  </a:lnTo>
                  <a:lnTo>
                    <a:pt x="126263" y="0"/>
                  </a:lnTo>
                  <a:lnTo>
                    <a:pt x="119164" y="7099"/>
                  </a:lnTo>
                  <a:lnTo>
                    <a:pt x="119164" y="81330"/>
                  </a:lnTo>
                  <a:lnTo>
                    <a:pt x="126263" y="88442"/>
                  </a:lnTo>
                  <a:lnTo>
                    <a:pt x="134950" y="88442"/>
                  </a:lnTo>
                  <a:lnTo>
                    <a:pt x="143624" y="88442"/>
                  </a:lnTo>
                  <a:lnTo>
                    <a:pt x="150723" y="81330"/>
                  </a:lnTo>
                  <a:lnTo>
                    <a:pt x="150723" y="7099"/>
                  </a:lnTo>
                  <a:close/>
                </a:path>
                <a:path w="210819" h="88900">
                  <a:moveTo>
                    <a:pt x="210337" y="7099"/>
                  </a:moveTo>
                  <a:lnTo>
                    <a:pt x="203225" y="0"/>
                  </a:lnTo>
                  <a:lnTo>
                    <a:pt x="186245" y="0"/>
                  </a:lnTo>
                  <a:lnTo>
                    <a:pt x="179133" y="7099"/>
                  </a:lnTo>
                  <a:lnTo>
                    <a:pt x="179133" y="81330"/>
                  </a:lnTo>
                  <a:lnTo>
                    <a:pt x="186245" y="88442"/>
                  </a:lnTo>
                  <a:lnTo>
                    <a:pt x="194551" y="88442"/>
                  </a:lnTo>
                  <a:lnTo>
                    <a:pt x="203225" y="88442"/>
                  </a:lnTo>
                  <a:lnTo>
                    <a:pt x="210337" y="81330"/>
                  </a:lnTo>
                  <a:lnTo>
                    <a:pt x="210337" y="7099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107400" y="2256866"/>
              <a:ext cx="190500" cy="142240"/>
            </a:xfrm>
            <a:custGeom>
              <a:avLst/>
              <a:gdLst/>
              <a:ahLst/>
              <a:cxnLst/>
              <a:rect l="l" t="t" r="r" b="b"/>
              <a:pathLst>
                <a:path w="190500" h="142239">
                  <a:moveTo>
                    <a:pt x="69075" y="0"/>
                  </a:moveTo>
                  <a:lnTo>
                    <a:pt x="58445" y="0"/>
                  </a:lnTo>
                  <a:lnTo>
                    <a:pt x="50558" y="36703"/>
                  </a:lnTo>
                  <a:lnTo>
                    <a:pt x="41084" y="0"/>
                  </a:lnTo>
                  <a:lnTo>
                    <a:pt x="28460" y="0"/>
                  </a:lnTo>
                  <a:lnTo>
                    <a:pt x="18986" y="36283"/>
                  </a:lnTo>
                  <a:lnTo>
                    <a:pt x="11049" y="0"/>
                  </a:lnTo>
                  <a:lnTo>
                    <a:pt x="0" y="0"/>
                  </a:lnTo>
                  <a:lnTo>
                    <a:pt x="12674" y="52870"/>
                  </a:lnTo>
                  <a:lnTo>
                    <a:pt x="24091" y="52870"/>
                  </a:lnTo>
                  <a:lnTo>
                    <a:pt x="34772" y="13398"/>
                  </a:lnTo>
                  <a:lnTo>
                    <a:pt x="45034" y="52870"/>
                  </a:lnTo>
                  <a:lnTo>
                    <a:pt x="56451" y="52870"/>
                  </a:lnTo>
                  <a:lnTo>
                    <a:pt x="69075" y="0"/>
                  </a:lnTo>
                  <a:close/>
                </a:path>
                <a:path w="190500" h="142239">
                  <a:moveTo>
                    <a:pt x="79756" y="72999"/>
                  </a:moveTo>
                  <a:lnTo>
                    <a:pt x="69494" y="72999"/>
                  </a:lnTo>
                  <a:lnTo>
                    <a:pt x="67919" y="77343"/>
                  </a:lnTo>
                  <a:lnTo>
                    <a:pt x="65125" y="80911"/>
                  </a:lnTo>
                  <a:lnTo>
                    <a:pt x="61175" y="84061"/>
                  </a:lnTo>
                  <a:lnTo>
                    <a:pt x="57238" y="86817"/>
                  </a:lnTo>
                  <a:lnTo>
                    <a:pt x="53708" y="89192"/>
                  </a:lnTo>
                  <a:lnTo>
                    <a:pt x="50126" y="90373"/>
                  </a:lnTo>
                  <a:lnTo>
                    <a:pt x="50126" y="101815"/>
                  </a:lnTo>
                  <a:lnTo>
                    <a:pt x="56451" y="99847"/>
                  </a:lnTo>
                  <a:lnTo>
                    <a:pt x="62395" y="96685"/>
                  </a:lnTo>
                  <a:lnTo>
                    <a:pt x="67132" y="91948"/>
                  </a:lnTo>
                  <a:lnTo>
                    <a:pt x="67132" y="141287"/>
                  </a:lnTo>
                  <a:lnTo>
                    <a:pt x="79756" y="141287"/>
                  </a:lnTo>
                  <a:lnTo>
                    <a:pt x="79756" y="72999"/>
                  </a:lnTo>
                  <a:close/>
                </a:path>
                <a:path w="190500" h="142239">
                  <a:moveTo>
                    <a:pt x="106159" y="28816"/>
                  </a:moveTo>
                  <a:lnTo>
                    <a:pt x="104584" y="22872"/>
                  </a:lnTo>
                  <a:lnTo>
                    <a:pt x="103162" y="21285"/>
                  </a:lnTo>
                  <a:lnTo>
                    <a:pt x="97904" y="15392"/>
                  </a:lnTo>
                  <a:lnTo>
                    <a:pt x="95897" y="14681"/>
                  </a:lnTo>
                  <a:lnTo>
                    <a:pt x="95897" y="27228"/>
                  </a:lnTo>
                  <a:lnTo>
                    <a:pt x="95897" y="30391"/>
                  </a:lnTo>
                  <a:lnTo>
                    <a:pt x="80911" y="30391"/>
                  </a:lnTo>
                  <a:lnTo>
                    <a:pt x="81026" y="27228"/>
                  </a:lnTo>
                  <a:lnTo>
                    <a:pt x="81699" y="25234"/>
                  </a:lnTo>
                  <a:lnTo>
                    <a:pt x="82905" y="23660"/>
                  </a:lnTo>
                  <a:lnTo>
                    <a:pt x="84480" y="22085"/>
                  </a:lnTo>
                  <a:lnTo>
                    <a:pt x="86067" y="21285"/>
                  </a:lnTo>
                  <a:lnTo>
                    <a:pt x="90385" y="21285"/>
                  </a:lnTo>
                  <a:lnTo>
                    <a:pt x="92379" y="22085"/>
                  </a:lnTo>
                  <a:lnTo>
                    <a:pt x="93535" y="23660"/>
                  </a:lnTo>
                  <a:lnTo>
                    <a:pt x="95110" y="25234"/>
                  </a:lnTo>
                  <a:lnTo>
                    <a:pt x="95897" y="27228"/>
                  </a:lnTo>
                  <a:lnTo>
                    <a:pt x="95897" y="14681"/>
                  </a:lnTo>
                  <a:lnTo>
                    <a:pt x="93535" y="13817"/>
                  </a:lnTo>
                  <a:lnTo>
                    <a:pt x="82905" y="13817"/>
                  </a:lnTo>
                  <a:lnTo>
                    <a:pt x="78536" y="15392"/>
                  </a:lnTo>
                  <a:lnTo>
                    <a:pt x="75387" y="18923"/>
                  </a:lnTo>
                  <a:lnTo>
                    <a:pt x="71856" y="22504"/>
                  </a:lnTo>
                  <a:lnTo>
                    <a:pt x="70383" y="27228"/>
                  </a:lnTo>
                  <a:lnTo>
                    <a:pt x="70370" y="39433"/>
                  </a:lnTo>
                  <a:lnTo>
                    <a:pt x="71437" y="43395"/>
                  </a:lnTo>
                  <a:lnTo>
                    <a:pt x="74231" y="46951"/>
                  </a:lnTo>
                  <a:lnTo>
                    <a:pt x="77381" y="51295"/>
                  </a:lnTo>
                  <a:lnTo>
                    <a:pt x="82118" y="53657"/>
                  </a:lnTo>
                  <a:lnTo>
                    <a:pt x="93167" y="53657"/>
                  </a:lnTo>
                  <a:lnTo>
                    <a:pt x="96697" y="52476"/>
                  </a:lnTo>
                  <a:lnTo>
                    <a:pt x="99479" y="50507"/>
                  </a:lnTo>
                  <a:lnTo>
                    <a:pt x="102222" y="48933"/>
                  </a:lnTo>
                  <a:lnTo>
                    <a:pt x="103962" y="46164"/>
                  </a:lnTo>
                  <a:lnTo>
                    <a:pt x="104216" y="45770"/>
                  </a:lnTo>
                  <a:lnTo>
                    <a:pt x="105371" y="42214"/>
                  </a:lnTo>
                  <a:lnTo>
                    <a:pt x="95529" y="40627"/>
                  </a:lnTo>
                  <a:lnTo>
                    <a:pt x="94742" y="42608"/>
                  </a:lnTo>
                  <a:lnTo>
                    <a:pt x="93954" y="43789"/>
                  </a:lnTo>
                  <a:lnTo>
                    <a:pt x="92748" y="44577"/>
                  </a:lnTo>
                  <a:lnTo>
                    <a:pt x="91960" y="45377"/>
                  </a:lnTo>
                  <a:lnTo>
                    <a:pt x="90385" y="46164"/>
                  </a:lnTo>
                  <a:lnTo>
                    <a:pt x="86436" y="46164"/>
                  </a:lnTo>
                  <a:lnTo>
                    <a:pt x="84480" y="44983"/>
                  </a:lnTo>
                  <a:lnTo>
                    <a:pt x="83273" y="43395"/>
                  </a:lnTo>
                  <a:lnTo>
                    <a:pt x="81699" y="41821"/>
                  </a:lnTo>
                  <a:lnTo>
                    <a:pt x="80911" y="39433"/>
                  </a:lnTo>
                  <a:lnTo>
                    <a:pt x="80543" y="36703"/>
                  </a:lnTo>
                  <a:lnTo>
                    <a:pt x="106159" y="36703"/>
                  </a:lnTo>
                  <a:lnTo>
                    <a:pt x="106159" y="30391"/>
                  </a:lnTo>
                  <a:lnTo>
                    <a:pt x="106159" y="28816"/>
                  </a:lnTo>
                  <a:close/>
                </a:path>
                <a:path w="190500" h="142239">
                  <a:moveTo>
                    <a:pt x="144043" y="116814"/>
                  </a:moveTo>
                  <a:lnTo>
                    <a:pt x="131038" y="104584"/>
                  </a:lnTo>
                  <a:lnTo>
                    <a:pt x="137731" y="101028"/>
                  </a:lnTo>
                  <a:lnTo>
                    <a:pt x="140881" y="96291"/>
                  </a:lnTo>
                  <a:lnTo>
                    <a:pt x="140881" y="86042"/>
                  </a:lnTo>
                  <a:lnTo>
                    <a:pt x="139306" y="82473"/>
                  </a:lnTo>
                  <a:lnTo>
                    <a:pt x="136144" y="79324"/>
                  </a:lnTo>
                  <a:lnTo>
                    <a:pt x="132207" y="74980"/>
                  </a:lnTo>
                  <a:lnTo>
                    <a:pt x="127101" y="72999"/>
                  </a:lnTo>
                  <a:lnTo>
                    <a:pt x="116840" y="72999"/>
                  </a:lnTo>
                  <a:lnTo>
                    <a:pt x="103797" y="80911"/>
                  </a:lnTo>
                  <a:lnTo>
                    <a:pt x="101854" y="83261"/>
                  </a:lnTo>
                  <a:lnTo>
                    <a:pt x="100634" y="86817"/>
                  </a:lnTo>
                  <a:lnTo>
                    <a:pt x="99847" y="90779"/>
                  </a:lnTo>
                  <a:lnTo>
                    <a:pt x="111683" y="92735"/>
                  </a:lnTo>
                  <a:lnTo>
                    <a:pt x="112102" y="89979"/>
                  </a:lnTo>
                  <a:lnTo>
                    <a:pt x="113258" y="87604"/>
                  </a:lnTo>
                  <a:lnTo>
                    <a:pt x="116420" y="84455"/>
                  </a:lnTo>
                  <a:lnTo>
                    <a:pt x="117995" y="83667"/>
                  </a:lnTo>
                  <a:lnTo>
                    <a:pt x="122732" y="83667"/>
                  </a:lnTo>
                  <a:lnTo>
                    <a:pt x="124307" y="84455"/>
                  </a:lnTo>
                  <a:lnTo>
                    <a:pt x="125895" y="85636"/>
                  </a:lnTo>
                  <a:lnTo>
                    <a:pt x="127101" y="87210"/>
                  </a:lnTo>
                  <a:lnTo>
                    <a:pt x="127889" y="88798"/>
                  </a:lnTo>
                  <a:lnTo>
                    <a:pt x="127889" y="93929"/>
                  </a:lnTo>
                  <a:lnTo>
                    <a:pt x="127101" y="95910"/>
                  </a:lnTo>
                  <a:lnTo>
                    <a:pt x="125107" y="97497"/>
                  </a:lnTo>
                  <a:lnTo>
                    <a:pt x="123151" y="99453"/>
                  </a:lnTo>
                  <a:lnTo>
                    <a:pt x="120370" y="99847"/>
                  </a:lnTo>
                  <a:lnTo>
                    <a:pt x="116840" y="99847"/>
                  </a:lnTo>
                  <a:lnTo>
                    <a:pt x="115633" y="110515"/>
                  </a:lnTo>
                  <a:lnTo>
                    <a:pt x="117995" y="109715"/>
                  </a:lnTo>
                  <a:lnTo>
                    <a:pt x="123939" y="109715"/>
                  </a:lnTo>
                  <a:lnTo>
                    <a:pt x="126314" y="110515"/>
                  </a:lnTo>
                  <a:lnTo>
                    <a:pt x="127889" y="112471"/>
                  </a:lnTo>
                  <a:lnTo>
                    <a:pt x="129844" y="114452"/>
                  </a:lnTo>
                  <a:lnTo>
                    <a:pt x="130632" y="116814"/>
                  </a:lnTo>
                  <a:lnTo>
                    <a:pt x="130632" y="123532"/>
                  </a:lnTo>
                  <a:lnTo>
                    <a:pt x="129844" y="126288"/>
                  </a:lnTo>
                  <a:lnTo>
                    <a:pt x="127889" y="128270"/>
                  </a:lnTo>
                  <a:lnTo>
                    <a:pt x="125895" y="130632"/>
                  </a:lnTo>
                  <a:lnTo>
                    <a:pt x="123939" y="131419"/>
                  </a:lnTo>
                  <a:lnTo>
                    <a:pt x="118414" y="131419"/>
                  </a:lnTo>
                  <a:lnTo>
                    <a:pt x="116420" y="130632"/>
                  </a:lnTo>
                  <a:lnTo>
                    <a:pt x="112903" y="127076"/>
                  </a:lnTo>
                  <a:lnTo>
                    <a:pt x="111683" y="124726"/>
                  </a:lnTo>
                  <a:lnTo>
                    <a:pt x="111315" y="121551"/>
                  </a:lnTo>
                  <a:lnTo>
                    <a:pt x="99060" y="123139"/>
                  </a:lnTo>
                  <a:lnTo>
                    <a:pt x="114846" y="142074"/>
                  </a:lnTo>
                  <a:lnTo>
                    <a:pt x="127469" y="142074"/>
                  </a:lnTo>
                  <a:lnTo>
                    <a:pt x="132994" y="140106"/>
                  </a:lnTo>
                  <a:lnTo>
                    <a:pt x="137363" y="136156"/>
                  </a:lnTo>
                  <a:lnTo>
                    <a:pt x="141681" y="131813"/>
                  </a:lnTo>
                  <a:lnTo>
                    <a:pt x="144043" y="126682"/>
                  </a:lnTo>
                  <a:lnTo>
                    <a:pt x="144043" y="116814"/>
                  </a:lnTo>
                  <a:close/>
                </a:path>
                <a:path w="190500" h="142239">
                  <a:moveTo>
                    <a:pt x="147193" y="28816"/>
                  </a:moveTo>
                  <a:lnTo>
                    <a:pt x="145618" y="22872"/>
                  </a:lnTo>
                  <a:lnTo>
                    <a:pt x="144030" y="21285"/>
                  </a:lnTo>
                  <a:lnTo>
                    <a:pt x="142087" y="19342"/>
                  </a:lnTo>
                  <a:lnTo>
                    <a:pt x="138938" y="15392"/>
                  </a:lnTo>
                  <a:lnTo>
                    <a:pt x="136944" y="14681"/>
                  </a:lnTo>
                  <a:lnTo>
                    <a:pt x="136944" y="27228"/>
                  </a:lnTo>
                  <a:lnTo>
                    <a:pt x="136944" y="30391"/>
                  </a:lnTo>
                  <a:lnTo>
                    <a:pt x="121945" y="30391"/>
                  </a:lnTo>
                  <a:lnTo>
                    <a:pt x="122008" y="27228"/>
                  </a:lnTo>
                  <a:lnTo>
                    <a:pt x="122364" y="25234"/>
                  </a:lnTo>
                  <a:lnTo>
                    <a:pt x="125526" y="22085"/>
                  </a:lnTo>
                  <a:lnTo>
                    <a:pt x="127101" y="21285"/>
                  </a:lnTo>
                  <a:lnTo>
                    <a:pt x="131419" y="21285"/>
                  </a:lnTo>
                  <a:lnTo>
                    <a:pt x="133413" y="22085"/>
                  </a:lnTo>
                  <a:lnTo>
                    <a:pt x="134569" y="23660"/>
                  </a:lnTo>
                  <a:lnTo>
                    <a:pt x="136144" y="25234"/>
                  </a:lnTo>
                  <a:lnTo>
                    <a:pt x="136944" y="27228"/>
                  </a:lnTo>
                  <a:lnTo>
                    <a:pt x="136944" y="14681"/>
                  </a:lnTo>
                  <a:lnTo>
                    <a:pt x="134569" y="13817"/>
                  </a:lnTo>
                  <a:lnTo>
                    <a:pt x="123520" y="13817"/>
                  </a:lnTo>
                  <a:lnTo>
                    <a:pt x="111404" y="39433"/>
                  </a:lnTo>
                  <a:lnTo>
                    <a:pt x="112471" y="43395"/>
                  </a:lnTo>
                  <a:lnTo>
                    <a:pt x="114846" y="46951"/>
                  </a:lnTo>
                  <a:lnTo>
                    <a:pt x="118414" y="51295"/>
                  </a:lnTo>
                  <a:lnTo>
                    <a:pt x="123151" y="53657"/>
                  </a:lnTo>
                  <a:lnTo>
                    <a:pt x="133781" y="53657"/>
                  </a:lnTo>
                  <a:lnTo>
                    <a:pt x="137363" y="52476"/>
                  </a:lnTo>
                  <a:lnTo>
                    <a:pt x="140093" y="50507"/>
                  </a:lnTo>
                  <a:lnTo>
                    <a:pt x="143256" y="48933"/>
                  </a:lnTo>
                  <a:lnTo>
                    <a:pt x="144995" y="46164"/>
                  </a:lnTo>
                  <a:lnTo>
                    <a:pt x="145249" y="45770"/>
                  </a:lnTo>
                  <a:lnTo>
                    <a:pt x="146405" y="42214"/>
                  </a:lnTo>
                  <a:lnTo>
                    <a:pt x="136144" y="40627"/>
                  </a:lnTo>
                  <a:lnTo>
                    <a:pt x="135788" y="42608"/>
                  </a:lnTo>
                  <a:lnTo>
                    <a:pt x="134988" y="43789"/>
                  </a:lnTo>
                  <a:lnTo>
                    <a:pt x="133781" y="44577"/>
                  </a:lnTo>
                  <a:lnTo>
                    <a:pt x="132994" y="45377"/>
                  </a:lnTo>
                  <a:lnTo>
                    <a:pt x="131419" y="46164"/>
                  </a:lnTo>
                  <a:lnTo>
                    <a:pt x="127469" y="46164"/>
                  </a:lnTo>
                  <a:lnTo>
                    <a:pt x="125526" y="44983"/>
                  </a:lnTo>
                  <a:lnTo>
                    <a:pt x="122364" y="41821"/>
                  </a:lnTo>
                  <a:lnTo>
                    <a:pt x="121577" y="39433"/>
                  </a:lnTo>
                  <a:lnTo>
                    <a:pt x="121577" y="36703"/>
                  </a:lnTo>
                  <a:lnTo>
                    <a:pt x="146824" y="36703"/>
                  </a:lnTo>
                  <a:lnTo>
                    <a:pt x="147116" y="30391"/>
                  </a:lnTo>
                  <a:lnTo>
                    <a:pt x="147193" y="28816"/>
                  </a:lnTo>
                  <a:close/>
                </a:path>
                <a:path w="190500" h="142239">
                  <a:moveTo>
                    <a:pt x="190233" y="52870"/>
                  </a:moveTo>
                  <a:lnTo>
                    <a:pt x="176034" y="28397"/>
                  </a:lnTo>
                  <a:lnTo>
                    <a:pt x="189026" y="14605"/>
                  </a:lnTo>
                  <a:lnTo>
                    <a:pt x="176822" y="14605"/>
                  </a:lnTo>
                  <a:lnTo>
                    <a:pt x="164985" y="28016"/>
                  </a:lnTo>
                  <a:lnTo>
                    <a:pt x="164985" y="0"/>
                  </a:lnTo>
                  <a:lnTo>
                    <a:pt x="154724" y="0"/>
                  </a:lnTo>
                  <a:lnTo>
                    <a:pt x="154724" y="52870"/>
                  </a:lnTo>
                  <a:lnTo>
                    <a:pt x="164985" y="52870"/>
                  </a:lnTo>
                  <a:lnTo>
                    <a:pt x="164985" y="40640"/>
                  </a:lnTo>
                  <a:lnTo>
                    <a:pt x="169710" y="35509"/>
                  </a:lnTo>
                  <a:lnTo>
                    <a:pt x="179184" y="52870"/>
                  </a:lnTo>
                  <a:lnTo>
                    <a:pt x="190233" y="52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402585" y="2149474"/>
              <a:ext cx="320675" cy="320675"/>
            </a:xfrm>
            <a:custGeom>
              <a:avLst/>
              <a:gdLst/>
              <a:ahLst/>
              <a:cxnLst/>
              <a:rect l="l" t="t" r="r" b="b"/>
              <a:pathLst>
                <a:path w="320675" h="320675">
                  <a:moveTo>
                    <a:pt x="256895" y="0"/>
                  </a:moveTo>
                  <a:lnTo>
                    <a:pt x="63131" y="0"/>
                  </a:lnTo>
                  <a:lnTo>
                    <a:pt x="38619" y="4982"/>
                  </a:lnTo>
                  <a:lnTo>
                    <a:pt x="18545" y="18551"/>
                  </a:lnTo>
                  <a:lnTo>
                    <a:pt x="4981" y="38640"/>
                  </a:lnTo>
                  <a:lnTo>
                    <a:pt x="0" y="63182"/>
                  </a:lnTo>
                  <a:lnTo>
                    <a:pt x="0" y="256971"/>
                  </a:lnTo>
                  <a:lnTo>
                    <a:pt x="4981" y="281493"/>
                  </a:lnTo>
                  <a:lnTo>
                    <a:pt x="18545" y="301575"/>
                  </a:lnTo>
                  <a:lnTo>
                    <a:pt x="38619" y="315145"/>
                  </a:lnTo>
                  <a:lnTo>
                    <a:pt x="63131" y="320128"/>
                  </a:lnTo>
                  <a:lnTo>
                    <a:pt x="256895" y="320128"/>
                  </a:lnTo>
                  <a:lnTo>
                    <a:pt x="281437" y="315145"/>
                  </a:lnTo>
                  <a:lnTo>
                    <a:pt x="301526" y="301575"/>
                  </a:lnTo>
                  <a:lnTo>
                    <a:pt x="315095" y="281493"/>
                  </a:lnTo>
                  <a:lnTo>
                    <a:pt x="320078" y="256971"/>
                  </a:lnTo>
                  <a:lnTo>
                    <a:pt x="320078" y="63182"/>
                  </a:lnTo>
                  <a:lnTo>
                    <a:pt x="315095" y="38640"/>
                  </a:lnTo>
                  <a:lnTo>
                    <a:pt x="301526" y="18551"/>
                  </a:lnTo>
                  <a:lnTo>
                    <a:pt x="281437" y="4982"/>
                  </a:lnTo>
                  <a:lnTo>
                    <a:pt x="256895" y="0"/>
                  </a:lnTo>
                  <a:close/>
                </a:path>
              </a:pathLst>
            </a:custGeom>
            <a:solidFill>
              <a:srgbClr val="2521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457043" y="2103284"/>
              <a:ext cx="210820" cy="88900"/>
            </a:xfrm>
            <a:custGeom>
              <a:avLst/>
              <a:gdLst/>
              <a:ahLst/>
              <a:cxnLst/>
              <a:rect l="l" t="t" r="r" b="b"/>
              <a:pathLst>
                <a:path w="210819" h="88900">
                  <a:moveTo>
                    <a:pt x="31559" y="7099"/>
                  </a:moveTo>
                  <a:lnTo>
                    <a:pt x="24460" y="0"/>
                  </a:lnTo>
                  <a:lnTo>
                    <a:pt x="7099" y="0"/>
                  </a:lnTo>
                  <a:lnTo>
                    <a:pt x="0" y="7099"/>
                  </a:lnTo>
                  <a:lnTo>
                    <a:pt x="0" y="81330"/>
                  </a:lnTo>
                  <a:lnTo>
                    <a:pt x="7099" y="88442"/>
                  </a:lnTo>
                  <a:lnTo>
                    <a:pt x="15786" y="88442"/>
                  </a:lnTo>
                  <a:lnTo>
                    <a:pt x="24460" y="88442"/>
                  </a:lnTo>
                  <a:lnTo>
                    <a:pt x="31559" y="81330"/>
                  </a:lnTo>
                  <a:lnTo>
                    <a:pt x="31559" y="7099"/>
                  </a:lnTo>
                  <a:close/>
                </a:path>
                <a:path w="210819" h="88900">
                  <a:moveTo>
                    <a:pt x="91592" y="7099"/>
                  </a:moveTo>
                  <a:lnTo>
                    <a:pt x="84480" y="0"/>
                  </a:lnTo>
                  <a:lnTo>
                    <a:pt x="67132" y="0"/>
                  </a:lnTo>
                  <a:lnTo>
                    <a:pt x="60020" y="7099"/>
                  </a:lnTo>
                  <a:lnTo>
                    <a:pt x="60020" y="81330"/>
                  </a:lnTo>
                  <a:lnTo>
                    <a:pt x="67132" y="88442"/>
                  </a:lnTo>
                  <a:lnTo>
                    <a:pt x="75806" y="88442"/>
                  </a:lnTo>
                  <a:lnTo>
                    <a:pt x="84480" y="88442"/>
                  </a:lnTo>
                  <a:lnTo>
                    <a:pt x="91592" y="81330"/>
                  </a:lnTo>
                  <a:lnTo>
                    <a:pt x="91592" y="7099"/>
                  </a:lnTo>
                  <a:close/>
                </a:path>
                <a:path w="210819" h="88900">
                  <a:moveTo>
                    <a:pt x="151142" y="7099"/>
                  </a:moveTo>
                  <a:lnTo>
                    <a:pt x="144043" y="0"/>
                  </a:lnTo>
                  <a:lnTo>
                    <a:pt x="126682" y="0"/>
                  </a:lnTo>
                  <a:lnTo>
                    <a:pt x="119583" y="7099"/>
                  </a:lnTo>
                  <a:lnTo>
                    <a:pt x="119583" y="81330"/>
                  </a:lnTo>
                  <a:lnTo>
                    <a:pt x="126682" y="88442"/>
                  </a:lnTo>
                  <a:lnTo>
                    <a:pt x="135356" y="88442"/>
                  </a:lnTo>
                  <a:lnTo>
                    <a:pt x="144043" y="88442"/>
                  </a:lnTo>
                  <a:lnTo>
                    <a:pt x="151142" y="81330"/>
                  </a:lnTo>
                  <a:lnTo>
                    <a:pt x="151142" y="7099"/>
                  </a:lnTo>
                  <a:close/>
                </a:path>
                <a:path w="210819" h="88900">
                  <a:moveTo>
                    <a:pt x="210756" y="7099"/>
                  </a:moveTo>
                  <a:lnTo>
                    <a:pt x="203644" y="0"/>
                  </a:lnTo>
                  <a:lnTo>
                    <a:pt x="186283" y="0"/>
                  </a:lnTo>
                  <a:lnTo>
                    <a:pt x="179184" y="7099"/>
                  </a:lnTo>
                  <a:lnTo>
                    <a:pt x="179184" y="81330"/>
                  </a:lnTo>
                  <a:lnTo>
                    <a:pt x="186283" y="88442"/>
                  </a:lnTo>
                  <a:lnTo>
                    <a:pt x="194957" y="88442"/>
                  </a:lnTo>
                  <a:lnTo>
                    <a:pt x="203644" y="88442"/>
                  </a:lnTo>
                  <a:lnTo>
                    <a:pt x="210756" y="81330"/>
                  </a:lnTo>
                  <a:lnTo>
                    <a:pt x="210756" y="7099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762491" y="2146744"/>
              <a:ext cx="320675" cy="320675"/>
            </a:xfrm>
            <a:custGeom>
              <a:avLst/>
              <a:gdLst/>
              <a:ahLst/>
              <a:cxnLst/>
              <a:rect l="l" t="t" r="r" b="b"/>
              <a:pathLst>
                <a:path w="320675" h="320675">
                  <a:moveTo>
                    <a:pt x="256882" y="0"/>
                  </a:moveTo>
                  <a:lnTo>
                    <a:pt x="63131" y="0"/>
                  </a:lnTo>
                  <a:lnTo>
                    <a:pt x="38619" y="4979"/>
                  </a:lnTo>
                  <a:lnTo>
                    <a:pt x="18545" y="18538"/>
                  </a:lnTo>
                  <a:lnTo>
                    <a:pt x="4981" y="38608"/>
                  </a:lnTo>
                  <a:lnTo>
                    <a:pt x="0" y="63119"/>
                  </a:lnTo>
                  <a:lnTo>
                    <a:pt x="0" y="256933"/>
                  </a:lnTo>
                  <a:lnTo>
                    <a:pt x="4981" y="281460"/>
                  </a:lnTo>
                  <a:lnTo>
                    <a:pt x="18545" y="301542"/>
                  </a:lnTo>
                  <a:lnTo>
                    <a:pt x="38619" y="315108"/>
                  </a:lnTo>
                  <a:lnTo>
                    <a:pt x="63131" y="320090"/>
                  </a:lnTo>
                  <a:lnTo>
                    <a:pt x="256882" y="320090"/>
                  </a:lnTo>
                  <a:lnTo>
                    <a:pt x="281403" y="315108"/>
                  </a:lnTo>
                  <a:lnTo>
                    <a:pt x="301494" y="301542"/>
                  </a:lnTo>
                  <a:lnTo>
                    <a:pt x="315075" y="281460"/>
                  </a:lnTo>
                  <a:lnTo>
                    <a:pt x="320065" y="256933"/>
                  </a:lnTo>
                  <a:lnTo>
                    <a:pt x="320065" y="63119"/>
                  </a:lnTo>
                  <a:lnTo>
                    <a:pt x="315075" y="38608"/>
                  </a:lnTo>
                  <a:lnTo>
                    <a:pt x="301494" y="18538"/>
                  </a:lnTo>
                  <a:lnTo>
                    <a:pt x="281403" y="4979"/>
                  </a:lnTo>
                  <a:lnTo>
                    <a:pt x="256882" y="0"/>
                  </a:lnTo>
                  <a:close/>
                </a:path>
              </a:pathLst>
            </a:custGeom>
            <a:solidFill>
              <a:srgbClr val="F6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846921" y="2100554"/>
              <a:ext cx="151130" cy="88265"/>
            </a:xfrm>
            <a:custGeom>
              <a:avLst/>
              <a:gdLst/>
              <a:ahLst/>
              <a:cxnLst/>
              <a:rect l="l" t="t" r="r" b="b"/>
              <a:pathLst>
                <a:path w="151130" h="88264">
                  <a:moveTo>
                    <a:pt x="31623" y="7112"/>
                  </a:moveTo>
                  <a:lnTo>
                    <a:pt x="24472" y="0"/>
                  </a:lnTo>
                  <a:lnTo>
                    <a:pt x="7112" y="0"/>
                  </a:lnTo>
                  <a:lnTo>
                    <a:pt x="0" y="7112"/>
                  </a:lnTo>
                  <a:lnTo>
                    <a:pt x="0" y="80911"/>
                  </a:lnTo>
                  <a:lnTo>
                    <a:pt x="7112" y="88023"/>
                  </a:lnTo>
                  <a:lnTo>
                    <a:pt x="15786" y="88023"/>
                  </a:lnTo>
                  <a:lnTo>
                    <a:pt x="24472" y="88023"/>
                  </a:lnTo>
                  <a:lnTo>
                    <a:pt x="31623" y="80911"/>
                  </a:lnTo>
                  <a:lnTo>
                    <a:pt x="31623" y="7112"/>
                  </a:lnTo>
                  <a:close/>
                </a:path>
                <a:path w="151130" h="88264">
                  <a:moveTo>
                    <a:pt x="91173" y="7112"/>
                  </a:moveTo>
                  <a:lnTo>
                    <a:pt x="84074" y="0"/>
                  </a:lnTo>
                  <a:lnTo>
                    <a:pt x="66700" y="0"/>
                  </a:lnTo>
                  <a:lnTo>
                    <a:pt x="59613" y="7112"/>
                  </a:lnTo>
                  <a:lnTo>
                    <a:pt x="59613" y="80911"/>
                  </a:lnTo>
                  <a:lnTo>
                    <a:pt x="66700" y="88023"/>
                  </a:lnTo>
                  <a:lnTo>
                    <a:pt x="75399" y="88023"/>
                  </a:lnTo>
                  <a:lnTo>
                    <a:pt x="84074" y="88023"/>
                  </a:lnTo>
                  <a:lnTo>
                    <a:pt x="91173" y="80911"/>
                  </a:lnTo>
                  <a:lnTo>
                    <a:pt x="91173" y="7112"/>
                  </a:lnTo>
                  <a:close/>
                </a:path>
                <a:path w="151130" h="88264">
                  <a:moveTo>
                    <a:pt x="150787" y="7112"/>
                  </a:moveTo>
                  <a:lnTo>
                    <a:pt x="143675" y="0"/>
                  </a:lnTo>
                  <a:lnTo>
                    <a:pt x="126682" y="0"/>
                  </a:lnTo>
                  <a:lnTo>
                    <a:pt x="119583" y="7112"/>
                  </a:lnTo>
                  <a:lnTo>
                    <a:pt x="119583" y="80911"/>
                  </a:lnTo>
                  <a:lnTo>
                    <a:pt x="126682" y="88023"/>
                  </a:lnTo>
                  <a:lnTo>
                    <a:pt x="135369" y="88023"/>
                  </a:lnTo>
                  <a:lnTo>
                    <a:pt x="143675" y="88023"/>
                  </a:lnTo>
                  <a:lnTo>
                    <a:pt x="150787" y="80911"/>
                  </a:lnTo>
                  <a:lnTo>
                    <a:pt x="150787" y="7112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125177" y="2158161"/>
              <a:ext cx="320040" cy="320675"/>
            </a:xfrm>
            <a:custGeom>
              <a:avLst/>
              <a:gdLst/>
              <a:ahLst/>
              <a:cxnLst/>
              <a:rect l="l" t="t" r="r" b="b"/>
              <a:pathLst>
                <a:path w="320039" h="320675">
                  <a:moveTo>
                    <a:pt x="256895" y="0"/>
                  </a:moveTo>
                  <a:lnTo>
                    <a:pt x="63131" y="0"/>
                  </a:lnTo>
                  <a:lnTo>
                    <a:pt x="38619" y="4980"/>
                  </a:lnTo>
                  <a:lnTo>
                    <a:pt x="18545" y="18546"/>
                  </a:lnTo>
                  <a:lnTo>
                    <a:pt x="4981" y="38635"/>
                  </a:lnTo>
                  <a:lnTo>
                    <a:pt x="0" y="63182"/>
                  </a:lnTo>
                  <a:lnTo>
                    <a:pt x="0" y="256971"/>
                  </a:lnTo>
                  <a:lnTo>
                    <a:pt x="4981" y="281493"/>
                  </a:lnTo>
                  <a:lnTo>
                    <a:pt x="18545" y="301575"/>
                  </a:lnTo>
                  <a:lnTo>
                    <a:pt x="38619" y="315145"/>
                  </a:lnTo>
                  <a:lnTo>
                    <a:pt x="63131" y="320128"/>
                  </a:lnTo>
                  <a:lnTo>
                    <a:pt x="256895" y="320128"/>
                  </a:lnTo>
                  <a:lnTo>
                    <a:pt x="281408" y="315145"/>
                  </a:lnTo>
                  <a:lnTo>
                    <a:pt x="301482" y="301575"/>
                  </a:lnTo>
                  <a:lnTo>
                    <a:pt x="315045" y="281493"/>
                  </a:lnTo>
                  <a:lnTo>
                    <a:pt x="320027" y="256971"/>
                  </a:lnTo>
                  <a:lnTo>
                    <a:pt x="320027" y="63182"/>
                  </a:lnTo>
                  <a:lnTo>
                    <a:pt x="315045" y="38635"/>
                  </a:lnTo>
                  <a:lnTo>
                    <a:pt x="301482" y="18546"/>
                  </a:lnTo>
                  <a:lnTo>
                    <a:pt x="281408" y="4980"/>
                  </a:lnTo>
                  <a:lnTo>
                    <a:pt x="256895" y="0"/>
                  </a:lnTo>
                  <a:close/>
                </a:path>
              </a:pathLst>
            </a:custGeom>
            <a:solidFill>
              <a:srgbClr val="BD1E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179978" y="2112403"/>
              <a:ext cx="220345" cy="88265"/>
            </a:xfrm>
            <a:custGeom>
              <a:avLst/>
              <a:gdLst/>
              <a:ahLst/>
              <a:cxnLst/>
              <a:rect l="l" t="t" r="r" b="b"/>
              <a:pathLst>
                <a:path w="220345" h="88264">
                  <a:moveTo>
                    <a:pt x="31216" y="7086"/>
                  </a:moveTo>
                  <a:lnTo>
                    <a:pt x="24117" y="0"/>
                  </a:lnTo>
                  <a:lnTo>
                    <a:pt x="6743" y="0"/>
                  </a:lnTo>
                  <a:lnTo>
                    <a:pt x="0" y="7086"/>
                  </a:lnTo>
                  <a:lnTo>
                    <a:pt x="0" y="80911"/>
                  </a:lnTo>
                  <a:lnTo>
                    <a:pt x="6743" y="87998"/>
                  </a:lnTo>
                  <a:lnTo>
                    <a:pt x="15430" y="87998"/>
                  </a:lnTo>
                  <a:lnTo>
                    <a:pt x="24117" y="87998"/>
                  </a:lnTo>
                  <a:lnTo>
                    <a:pt x="31216" y="80911"/>
                  </a:lnTo>
                  <a:lnTo>
                    <a:pt x="31216" y="7086"/>
                  </a:lnTo>
                  <a:close/>
                </a:path>
                <a:path w="220345" h="88264">
                  <a:moveTo>
                    <a:pt x="91173" y="7086"/>
                  </a:moveTo>
                  <a:lnTo>
                    <a:pt x="84086" y="0"/>
                  </a:lnTo>
                  <a:lnTo>
                    <a:pt x="66725" y="0"/>
                  </a:lnTo>
                  <a:lnTo>
                    <a:pt x="59626" y="7086"/>
                  </a:lnTo>
                  <a:lnTo>
                    <a:pt x="59626" y="80911"/>
                  </a:lnTo>
                  <a:lnTo>
                    <a:pt x="66725" y="87998"/>
                  </a:lnTo>
                  <a:lnTo>
                    <a:pt x="75412" y="87998"/>
                  </a:lnTo>
                  <a:lnTo>
                    <a:pt x="84086" y="87998"/>
                  </a:lnTo>
                  <a:lnTo>
                    <a:pt x="91173" y="80911"/>
                  </a:lnTo>
                  <a:lnTo>
                    <a:pt x="91173" y="7086"/>
                  </a:lnTo>
                  <a:close/>
                </a:path>
                <a:path w="220345" h="88264">
                  <a:moveTo>
                    <a:pt x="160642" y="7086"/>
                  </a:moveTo>
                  <a:lnTo>
                    <a:pt x="153530" y="0"/>
                  </a:lnTo>
                  <a:lnTo>
                    <a:pt x="136169" y="0"/>
                  </a:lnTo>
                  <a:lnTo>
                    <a:pt x="129070" y="7086"/>
                  </a:lnTo>
                  <a:lnTo>
                    <a:pt x="129070" y="80911"/>
                  </a:lnTo>
                  <a:lnTo>
                    <a:pt x="136169" y="87998"/>
                  </a:lnTo>
                  <a:lnTo>
                    <a:pt x="144856" y="87998"/>
                  </a:lnTo>
                  <a:lnTo>
                    <a:pt x="153530" y="87998"/>
                  </a:lnTo>
                  <a:lnTo>
                    <a:pt x="160642" y="80911"/>
                  </a:lnTo>
                  <a:lnTo>
                    <a:pt x="160642" y="7086"/>
                  </a:lnTo>
                  <a:close/>
                </a:path>
                <a:path w="220345" h="88264">
                  <a:moveTo>
                    <a:pt x="220243" y="7086"/>
                  </a:moveTo>
                  <a:lnTo>
                    <a:pt x="213144" y="0"/>
                  </a:lnTo>
                  <a:lnTo>
                    <a:pt x="196151" y="0"/>
                  </a:lnTo>
                  <a:lnTo>
                    <a:pt x="189039" y="7086"/>
                  </a:lnTo>
                  <a:lnTo>
                    <a:pt x="189039" y="80911"/>
                  </a:lnTo>
                  <a:lnTo>
                    <a:pt x="196151" y="87998"/>
                  </a:lnTo>
                  <a:lnTo>
                    <a:pt x="204825" y="87998"/>
                  </a:lnTo>
                  <a:lnTo>
                    <a:pt x="213144" y="87998"/>
                  </a:lnTo>
                  <a:lnTo>
                    <a:pt x="220243" y="80911"/>
                  </a:lnTo>
                  <a:lnTo>
                    <a:pt x="220243" y="7086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24467" y="2247379"/>
              <a:ext cx="200850" cy="69469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2456675" y="2248534"/>
              <a:ext cx="923925" cy="142240"/>
            </a:xfrm>
            <a:custGeom>
              <a:avLst/>
              <a:gdLst/>
              <a:ahLst/>
              <a:cxnLst/>
              <a:rect l="l" t="t" r="r" b="b"/>
              <a:pathLst>
                <a:path w="923925" h="142239">
                  <a:moveTo>
                    <a:pt x="69075" y="8331"/>
                  </a:moveTo>
                  <a:lnTo>
                    <a:pt x="58394" y="8331"/>
                  </a:lnTo>
                  <a:lnTo>
                    <a:pt x="50495" y="45034"/>
                  </a:lnTo>
                  <a:lnTo>
                    <a:pt x="41033" y="8331"/>
                  </a:lnTo>
                  <a:lnTo>
                    <a:pt x="28397" y="8331"/>
                  </a:lnTo>
                  <a:lnTo>
                    <a:pt x="18935" y="44615"/>
                  </a:lnTo>
                  <a:lnTo>
                    <a:pt x="11049" y="8331"/>
                  </a:lnTo>
                  <a:lnTo>
                    <a:pt x="0" y="8331"/>
                  </a:lnTo>
                  <a:lnTo>
                    <a:pt x="12623" y="61201"/>
                  </a:lnTo>
                  <a:lnTo>
                    <a:pt x="24041" y="61201"/>
                  </a:lnTo>
                  <a:lnTo>
                    <a:pt x="34721" y="21729"/>
                  </a:lnTo>
                  <a:lnTo>
                    <a:pt x="44970" y="61201"/>
                  </a:lnTo>
                  <a:lnTo>
                    <a:pt x="56451" y="61201"/>
                  </a:lnTo>
                  <a:lnTo>
                    <a:pt x="69075" y="8331"/>
                  </a:lnTo>
                  <a:close/>
                </a:path>
                <a:path w="923925" h="142239">
                  <a:moveTo>
                    <a:pt x="106159" y="37147"/>
                  </a:moveTo>
                  <a:lnTo>
                    <a:pt x="104584" y="31203"/>
                  </a:lnTo>
                  <a:lnTo>
                    <a:pt x="103149" y="29616"/>
                  </a:lnTo>
                  <a:lnTo>
                    <a:pt x="97853" y="23723"/>
                  </a:lnTo>
                  <a:lnTo>
                    <a:pt x="95897" y="23012"/>
                  </a:lnTo>
                  <a:lnTo>
                    <a:pt x="95897" y="35560"/>
                  </a:lnTo>
                  <a:lnTo>
                    <a:pt x="95897" y="38722"/>
                  </a:lnTo>
                  <a:lnTo>
                    <a:pt x="80911" y="38722"/>
                  </a:lnTo>
                  <a:lnTo>
                    <a:pt x="81026" y="35560"/>
                  </a:lnTo>
                  <a:lnTo>
                    <a:pt x="81699" y="33566"/>
                  </a:lnTo>
                  <a:lnTo>
                    <a:pt x="82854" y="31991"/>
                  </a:lnTo>
                  <a:lnTo>
                    <a:pt x="84429" y="30416"/>
                  </a:lnTo>
                  <a:lnTo>
                    <a:pt x="86017" y="29616"/>
                  </a:lnTo>
                  <a:lnTo>
                    <a:pt x="90373" y="29616"/>
                  </a:lnTo>
                  <a:lnTo>
                    <a:pt x="92329" y="30416"/>
                  </a:lnTo>
                  <a:lnTo>
                    <a:pt x="93535" y="31991"/>
                  </a:lnTo>
                  <a:lnTo>
                    <a:pt x="95110" y="33566"/>
                  </a:lnTo>
                  <a:lnTo>
                    <a:pt x="95897" y="35560"/>
                  </a:lnTo>
                  <a:lnTo>
                    <a:pt x="95897" y="23012"/>
                  </a:lnTo>
                  <a:lnTo>
                    <a:pt x="93535" y="22148"/>
                  </a:lnTo>
                  <a:lnTo>
                    <a:pt x="82854" y="22148"/>
                  </a:lnTo>
                  <a:lnTo>
                    <a:pt x="78536" y="23723"/>
                  </a:lnTo>
                  <a:lnTo>
                    <a:pt x="75387" y="27254"/>
                  </a:lnTo>
                  <a:lnTo>
                    <a:pt x="71805" y="30835"/>
                  </a:lnTo>
                  <a:lnTo>
                    <a:pt x="70332" y="35560"/>
                  </a:lnTo>
                  <a:lnTo>
                    <a:pt x="70332" y="47764"/>
                  </a:lnTo>
                  <a:lnTo>
                    <a:pt x="71437" y="51727"/>
                  </a:lnTo>
                  <a:lnTo>
                    <a:pt x="74180" y="55283"/>
                  </a:lnTo>
                  <a:lnTo>
                    <a:pt x="77330" y="59626"/>
                  </a:lnTo>
                  <a:lnTo>
                    <a:pt x="82067" y="61988"/>
                  </a:lnTo>
                  <a:lnTo>
                    <a:pt x="93116" y="61988"/>
                  </a:lnTo>
                  <a:lnTo>
                    <a:pt x="96685" y="60807"/>
                  </a:lnTo>
                  <a:lnTo>
                    <a:pt x="99428" y="58839"/>
                  </a:lnTo>
                  <a:lnTo>
                    <a:pt x="102222" y="57264"/>
                  </a:lnTo>
                  <a:lnTo>
                    <a:pt x="103911" y="54495"/>
                  </a:lnTo>
                  <a:lnTo>
                    <a:pt x="104165" y="54102"/>
                  </a:lnTo>
                  <a:lnTo>
                    <a:pt x="105371" y="50546"/>
                  </a:lnTo>
                  <a:lnTo>
                    <a:pt x="95478" y="48958"/>
                  </a:lnTo>
                  <a:lnTo>
                    <a:pt x="94691" y="50939"/>
                  </a:lnTo>
                  <a:lnTo>
                    <a:pt x="93903" y="52120"/>
                  </a:lnTo>
                  <a:lnTo>
                    <a:pt x="92748" y="52908"/>
                  </a:lnTo>
                  <a:lnTo>
                    <a:pt x="91960" y="53708"/>
                  </a:lnTo>
                  <a:lnTo>
                    <a:pt x="90373" y="54495"/>
                  </a:lnTo>
                  <a:lnTo>
                    <a:pt x="86436" y="54495"/>
                  </a:lnTo>
                  <a:lnTo>
                    <a:pt x="84848" y="53314"/>
                  </a:lnTo>
                  <a:lnTo>
                    <a:pt x="81699" y="50152"/>
                  </a:lnTo>
                  <a:lnTo>
                    <a:pt x="80911" y="47764"/>
                  </a:lnTo>
                  <a:lnTo>
                    <a:pt x="80492" y="45034"/>
                  </a:lnTo>
                  <a:lnTo>
                    <a:pt x="106159" y="45034"/>
                  </a:lnTo>
                  <a:lnTo>
                    <a:pt x="106159" y="38722"/>
                  </a:lnTo>
                  <a:lnTo>
                    <a:pt x="106159" y="37147"/>
                  </a:lnTo>
                  <a:close/>
                </a:path>
                <a:path w="923925" h="142239">
                  <a:moveTo>
                    <a:pt x="147193" y="37147"/>
                  </a:moveTo>
                  <a:lnTo>
                    <a:pt x="145618" y="31203"/>
                  </a:lnTo>
                  <a:lnTo>
                    <a:pt x="144005" y="29616"/>
                  </a:lnTo>
                  <a:lnTo>
                    <a:pt x="142036" y="27673"/>
                  </a:lnTo>
                  <a:lnTo>
                    <a:pt x="138887" y="23723"/>
                  </a:lnTo>
                  <a:lnTo>
                    <a:pt x="136931" y="23012"/>
                  </a:lnTo>
                  <a:lnTo>
                    <a:pt x="136931" y="35560"/>
                  </a:lnTo>
                  <a:lnTo>
                    <a:pt x="136931" y="38722"/>
                  </a:lnTo>
                  <a:lnTo>
                    <a:pt x="121945" y="38722"/>
                  </a:lnTo>
                  <a:lnTo>
                    <a:pt x="121996" y="35560"/>
                  </a:lnTo>
                  <a:lnTo>
                    <a:pt x="122313" y="33566"/>
                  </a:lnTo>
                  <a:lnTo>
                    <a:pt x="125463" y="30416"/>
                  </a:lnTo>
                  <a:lnTo>
                    <a:pt x="127050" y="29616"/>
                  </a:lnTo>
                  <a:lnTo>
                    <a:pt x="131419" y="29616"/>
                  </a:lnTo>
                  <a:lnTo>
                    <a:pt x="133362" y="30416"/>
                  </a:lnTo>
                  <a:lnTo>
                    <a:pt x="134569" y="31991"/>
                  </a:lnTo>
                  <a:lnTo>
                    <a:pt x="136144" y="33566"/>
                  </a:lnTo>
                  <a:lnTo>
                    <a:pt x="136931" y="35560"/>
                  </a:lnTo>
                  <a:lnTo>
                    <a:pt x="136931" y="23012"/>
                  </a:lnTo>
                  <a:lnTo>
                    <a:pt x="134569" y="22148"/>
                  </a:lnTo>
                  <a:lnTo>
                    <a:pt x="123888" y="22148"/>
                  </a:lnTo>
                  <a:lnTo>
                    <a:pt x="119570" y="23723"/>
                  </a:lnTo>
                  <a:lnTo>
                    <a:pt x="116420" y="27254"/>
                  </a:lnTo>
                  <a:lnTo>
                    <a:pt x="112839" y="30835"/>
                  </a:lnTo>
                  <a:lnTo>
                    <a:pt x="111366" y="35560"/>
                  </a:lnTo>
                  <a:lnTo>
                    <a:pt x="111366" y="47764"/>
                  </a:lnTo>
                  <a:lnTo>
                    <a:pt x="112471" y="51727"/>
                  </a:lnTo>
                  <a:lnTo>
                    <a:pt x="115214" y="55283"/>
                  </a:lnTo>
                  <a:lnTo>
                    <a:pt x="118364" y="59626"/>
                  </a:lnTo>
                  <a:lnTo>
                    <a:pt x="123101" y="61988"/>
                  </a:lnTo>
                  <a:lnTo>
                    <a:pt x="134150" y="61988"/>
                  </a:lnTo>
                  <a:lnTo>
                    <a:pt x="137299" y="60807"/>
                  </a:lnTo>
                  <a:lnTo>
                    <a:pt x="140093" y="58839"/>
                  </a:lnTo>
                  <a:lnTo>
                    <a:pt x="143256" y="57264"/>
                  </a:lnTo>
                  <a:lnTo>
                    <a:pt x="144945" y="54495"/>
                  </a:lnTo>
                  <a:lnTo>
                    <a:pt x="145199" y="54102"/>
                  </a:lnTo>
                  <a:lnTo>
                    <a:pt x="146405" y="50546"/>
                  </a:lnTo>
                  <a:lnTo>
                    <a:pt x="136144" y="48958"/>
                  </a:lnTo>
                  <a:lnTo>
                    <a:pt x="135724" y="50939"/>
                  </a:lnTo>
                  <a:lnTo>
                    <a:pt x="134937" y="52120"/>
                  </a:lnTo>
                  <a:lnTo>
                    <a:pt x="133781" y="52908"/>
                  </a:lnTo>
                  <a:lnTo>
                    <a:pt x="132994" y="53708"/>
                  </a:lnTo>
                  <a:lnTo>
                    <a:pt x="131419" y="54495"/>
                  </a:lnTo>
                  <a:lnTo>
                    <a:pt x="127469" y="54495"/>
                  </a:lnTo>
                  <a:lnTo>
                    <a:pt x="125463" y="53314"/>
                  </a:lnTo>
                  <a:lnTo>
                    <a:pt x="122313" y="50152"/>
                  </a:lnTo>
                  <a:lnTo>
                    <a:pt x="121526" y="47764"/>
                  </a:lnTo>
                  <a:lnTo>
                    <a:pt x="121526" y="45034"/>
                  </a:lnTo>
                  <a:lnTo>
                    <a:pt x="146773" y="45034"/>
                  </a:lnTo>
                  <a:lnTo>
                    <a:pt x="147104" y="38722"/>
                  </a:lnTo>
                  <a:lnTo>
                    <a:pt x="147193" y="37147"/>
                  </a:lnTo>
                  <a:close/>
                </a:path>
                <a:path w="923925" h="142239">
                  <a:moveTo>
                    <a:pt x="190182" y="61201"/>
                  </a:moveTo>
                  <a:lnTo>
                    <a:pt x="175958" y="36728"/>
                  </a:lnTo>
                  <a:lnTo>
                    <a:pt x="189026" y="22936"/>
                  </a:lnTo>
                  <a:lnTo>
                    <a:pt x="176758" y="22936"/>
                  </a:lnTo>
                  <a:lnTo>
                    <a:pt x="164922" y="36347"/>
                  </a:lnTo>
                  <a:lnTo>
                    <a:pt x="164922" y="8331"/>
                  </a:lnTo>
                  <a:lnTo>
                    <a:pt x="154660" y="8331"/>
                  </a:lnTo>
                  <a:lnTo>
                    <a:pt x="154660" y="61201"/>
                  </a:lnTo>
                  <a:lnTo>
                    <a:pt x="164922" y="61201"/>
                  </a:lnTo>
                  <a:lnTo>
                    <a:pt x="164922" y="48971"/>
                  </a:lnTo>
                  <a:lnTo>
                    <a:pt x="169659" y="43840"/>
                  </a:lnTo>
                  <a:lnTo>
                    <a:pt x="179133" y="61201"/>
                  </a:lnTo>
                  <a:lnTo>
                    <a:pt x="190182" y="61201"/>
                  </a:lnTo>
                  <a:close/>
                </a:path>
                <a:path w="923925" h="142239">
                  <a:moveTo>
                    <a:pt x="441604" y="88442"/>
                  </a:moveTo>
                  <a:lnTo>
                    <a:pt x="430911" y="88442"/>
                  </a:lnTo>
                  <a:lnTo>
                    <a:pt x="422656" y="125145"/>
                  </a:lnTo>
                  <a:lnTo>
                    <a:pt x="413562" y="88442"/>
                  </a:lnTo>
                  <a:lnTo>
                    <a:pt x="400939" y="88442"/>
                  </a:lnTo>
                  <a:lnTo>
                    <a:pt x="391045" y="124358"/>
                  </a:lnTo>
                  <a:lnTo>
                    <a:pt x="383146" y="88442"/>
                  </a:lnTo>
                  <a:lnTo>
                    <a:pt x="372097" y="88442"/>
                  </a:lnTo>
                  <a:lnTo>
                    <a:pt x="384721" y="140931"/>
                  </a:lnTo>
                  <a:lnTo>
                    <a:pt x="396557" y="140931"/>
                  </a:lnTo>
                  <a:lnTo>
                    <a:pt x="406806" y="101460"/>
                  </a:lnTo>
                  <a:lnTo>
                    <a:pt x="417499" y="140931"/>
                  </a:lnTo>
                  <a:lnTo>
                    <a:pt x="428548" y="140931"/>
                  </a:lnTo>
                  <a:lnTo>
                    <a:pt x="441604" y="88442"/>
                  </a:lnTo>
                  <a:close/>
                </a:path>
                <a:path w="923925" h="142239">
                  <a:moveTo>
                    <a:pt x="478269" y="117246"/>
                  </a:moveTo>
                  <a:lnTo>
                    <a:pt x="476681" y="111328"/>
                  </a:lnTo>
                  <a:lnTo>
                    <a:pt x="475272" y="109753"/>
                  </a:lnTo>
                  <a:lnTo>
                    <a:pt x="473532" y="107784"/>
                  </a:lnTo>
                  <a:lnTo>
                    <a:pt x="470382" y="103835"/>
                  </a:lnTo>
                  <a:lnTo>
                    <a:pt x="468007" y="102844"/>
                  </a:lnTo>
                  <a:lnTo>
                    <a:pt x="468007" y="115671"/>
                  </a:lnTo>
                  <a:lnTo>
                    <a:pt x="468007" y="118833"/>
                  </a:lnTo>
                  <a:lnTo>
                    <a:pt x="453009" y="118833"/>
                  </a:lnTo>
                  <a:lnTo>
                    <a:pt x="453009" y="116065"/>
                  </a:lnTo>
                  <a:lnTo>
                    <a:pt x="453796" y="113703"/>
                  </a:lnTo>
                  <a:lnTo>
                    <a:pt x="455383" y="112128"/>
                  </a:lnTo>
                  <a:lnTo>
                    <a:pt x="456590" y="110540"/>
                  </a:lnTo>
                  <a:lnTo>
                    <a:pt x="458546" y="109753"/>
                  </a:lnTo>
                  <a:lnTo>
                    <a:pt x="462902" y="109753"/>
                  </a:lnTo>
                  <a:lnTo>
                    <a:pt x="464489" y="110540"/>
                  </a:lnTo>
                  <a:lnTo>
                    <a:pt x="467220" y="113309"/>
                  </a:lnTo>
                  <a:lnTo>
                    <a:pt x="468007" y="115671"/>
                  </a:lnTo>
                  <a:lnTo>
                    <a:pt x="468007" y="102844"/>
                  </a:lnTo>
                  <a:lnTo>
                    <a:pt x="465645" y="101854"/>
                  </a:lnTo>
                  <a:lnTo>
                    <a:pt x="455015" y="101854"/>
                  </a:lnTo>
                  <a:lnTo>
                    <a:pt x="450646" y="103835"/>
                  </a:lnTo>
                  <a:lnTo>
                    <a:pt x="444334" y="110934"/>
                  </a:lnTo>
                  <a:lnTo>
                    <a:pt x="442391" y="116065"/>
                  </a:lnTo>
                  <a:lnTo>
                    <a:pt x="442391" y="127520"/>
                  </a:lnTo>
                  <a:lnTo>
                    <a:pt x="443966" y="131864"/>
                  </a:lnTo>
                  <a:lnTo>
                    <a:pt x="446328" y="135407"/>
                  </a:lnTo>
                  <a:lnTo>
                    <a:pt x="449491" y="139750"/>
                  </a:lnTo>
                  <a:lnTo>
                    <a:pt x="454596" y="141719"/>
                  </a:lnTo>
                  <a:lnTo>
                    <a:pt x="465277" y="141719"/>
                  </a:lnTo>
                  <a:lnTo>
                    <a:pt x="477901" y="130670"/>
                  </a:lnTo>
                  <a:lnTo>
                    <a:pt x="467639" y="128701"/>
                  </a:lnTo>
                  <a:lnTo>
                    <a:pt x="467220" y="130670"/>
                  </a:lnTo>
                  <a:lnTo>
                    <a:pt x="466432" y="132257"/>
                  </a:lnTo>
                  <a:lnTo>
                    <a:pt x="465277" y="133045"/>
                  </a:lnTo>
                  <a:lnTo>
                    <a:pt x="464058" y="133832"/>
                  </a:lnTo>
                  <a:lnTo>
                    <a:pt x="462902" y="134226"/>
                  </a:lnTo>
                  <a:lnTo>
                    <a:pt x="458965" y="134226"/>
                  </a:lnTo>
                  <a:lnTo>
                    <a:pt x="456958" y="133438"/>
                  </a:lnTo>
                  <a:lnTo>
                    <a:pt x="453796" y="130276"/>
                  </a:lnTo>
                  <a:lnTo>
                    <a:pt x="453009" y="127914"/>
                  </a:lnTo>
                  <a:lnTo>
                    <a:pt x="453009" y="124752"/>
                  </a:lnTo>
                  <a:lnTo>
                    <a:pt x="478269" y="124752"/>
                  </a:lnTo>
                  <a:lnTo>
                    <a:pt x="478269" y="118833"/>
                  </a:lnTo>
                  <a:lnTo>
                    <a:pt x="478269" y="117246"/>
                  </a:lnTo>
                  <a:close/>
                </a:path>
                <a:path w="923925" h="142239">
                  <a:moveTo>
                    <a:pt x="519303" y="117246"/>
                  </a:moveTo>
                  <a:lnTo>
                    <a:pt x="517728" y="111328"/>
                  </a:lnTo>
                  <a:lnTo>
                    <a:pt x="516318" y="109753"/>
                  </a:lnTo>
                  <a:lnTo>
                    <a:pt x="511048" y="103835"/>
                  </a:lnTo>
                  <a:lnTo>
                    <a:pt x="509041" y="102933"/>
                  </a:lnTo>
                  <a:lnTo>
                    <a:pt x="509041" y="115671"/>
                  </a:lnTo>
                  <a:lnTo>
                    <a:pt x="509041" y="118833"/>
                  </a:lnTo>
                  <a:lnTo>
                    <a:pt x="494055" y="118833"/>
                  </a:lnTo>
                  <a:lnTo>
                    <a:pt x="494055" y="116065"/>
                  </a:lnTo>
                  <a:lnTo>
                    <a:pt x="494842" y="113703"/>
                  </a:lnTo>
                  <a:lnTo>
                    <a:pt x="496049" y="112128"/>
                  </a:lnTo>
                  <a:lnTo>
                    <a:pt x="497624" y="110540"/>
                  </a:lnTo>
                  <a:lnTo>
                    <a:pt x="499567" y="109753"/>
                  </a:lnTo>
                  <a:lnTo>
                    <a:pt x="503516" y="109753"/>
                  </a:lnTo>
                  <a:lnTo>
                    <a:pt x="505523" y="110540"/>
                  </a:lnTo>
                  <a:lnTo>
                    <a:pt x="508254" y="113309"/>
                  </a:lnTo>
                  <a:lnTo>
                    <a:pt x="509041" y="115671"/>
                  </a:lnTo>
                  <a:lnTo>
                    <a:pt x="509041" y="102933"/>
                  </a:lnTo>
                  <a:lnTo>
                    <a:pt x="506679" y="101854"/>
                  </a:lnTo>
                  <a:lnTo>
                    <a:pt x="496049" y="101854"/>
                  </a:lnTo>
                  <a:lnTo>
                    <a:pt x="491680" y="103835"/>
                  </a:lnTo>
                  <a:lnTo>
                    <a:pt x="485368" y="110934"/>
                  </a:lnTo>
                  <a:lnTo>
                    <a:pt x="483425" y="116065"/>
                  </a:lnTo>
                  <a:lnTo>
                    <a:pt x="483425" y="127520"/>
                  </a:lnTo>
                  <a:lnTo>
                    <a:pt x="485000" y="131864"/>
                  </a:lnTo>
                  <a:lnTo>
                    <a:pt x="487362" y="135407"/>
                  </a:lnTo>
                  <a:lnTo>
                    <a:pt x="490524" y="139750"/>
                  </a:lnTo>
                  <a:lnTo>
                    <a:pt x="495261" y="141719"/>
                  </a:lnTo>
                  <a:lnTo>
                    <a:pt x="506310" y="141719"/>
                  </a:lnTo>
                  <a:lnTo>
                    <a:pt x="518515" y="130670"/>
                  </a:lnTo>
                  <a:lnTo>
                    <a:pt x="508673" y="128701"/>
                  </a:lnTo>
                  <a:lnTo>
                    <a:pt x="507885" y="130670"/>
                  </a:lnTo>
                  <a:lnTo>
                    <a:pt x="507098" y="132257"/>
                  </a:lnTo>
                  <a:lnTo>
                    <a:pt x="506310" y="133045"/>
                  </a:lnTo>
                  <a:lnTo>
                    <a:pt x="505104" y="133832"/>
                  </a:lnTo>
                  <a:lnTo>
                    <a:pt x="503948" y="134226"/>
                  </a:lnTo>
                  <a:lnTo>
                    <a:pt x="499999" y="134226"/>
                  </a:lnTo>
                  <a:lnTo>
                    <a:pt x="497992" y="133438"/>
                  </a:lnTo>
                  <a:lnTo>
                    <a:pt x="494842" y="130276"/>
                  </a:lnTo>
                  <a:lnTo>
                    <a:pt x="494055" y="127914"/>
                  </a:lnTo>
                  <a:lnTo>
                    <a:pt x="494055" y="124752"/>
                  </a:lnTo>
                  <a:lnTo>
                    <a:pt x="519303" y="124752"/>
                  </a:lnTo>
                  <a:lnTo>
                    <a:pt x="519303" y="118833"/>
                  </a:lnTo>
                  <a:lnTo>
                    <a:pt x="519303" y="117246"/>
                  </a:lnTo>
                  <a:close/>
                </a:path>
                <a:path w="923925" h="142239">
                  <a:moveTo>
                    <a:pt x="562330" y="140931"/>
                  </a:moveTo>
                  <a:lnTo>
                    <a:pt x="548500" y="116865"/>
                  </a:lnTo>
                  <a:lnTo>
                    <a:pt x="561543" y="102654"/>
                  </a:lnTo>
                  <a:lnTo>
                    <a:pt x="548919" y="102654"/>
                  </a:lnTo>
                  <a:lnTo>
                    <a:pt x="537083" y="116459"/>
                  </a:lnTo>
                  <a:lnTo>
                    <a:pt x="537083" y="88442"/>
                  </a:lnTo>
                  <a:lnTo>
                    <a:pt x="527189" y="88442"/>
                  </a:lnTo>
                  <a:lnTo>
                    <a:pt x="527189" y="140931"/>
                  </a:lnTo>
                  <a:lnTo>
                    <a:pt x="537083" y="140931"/>
                  </a:lnTo>
                  <a:lnTo>
                    <a:pt x="537083" y="128701"/>
                  </a:lnTo>
                  <a:lnTo>
                    <a:pt x="541820" y="123964"/>
                  </a:lnTo>
                  <a:lnTo>
                    <a:pt x="551662" y="140931"/>
                  </a:lnTo>
                  <a:lnTo>
                    <a:pt x="562330" y="140931"/>
                  </a:lnTo>
                  <a:close/>
                </a:path>
                <a:path w="923925" h="142239">
                  <a:moveTo>
                    <a:pt x="776986" y="132257"/>
                  </a:moveTo>
                  <a:lnTo>
                    <a:pt x="747420" y="132257"/>
                  </a:lnTo>
                  <a:lnTo>
                    <a:pt x="747420" y="117652"/>
                  </a:lnTo>
                  <a:lnTo>
                    <a:pt x="773811" y="117652"/>
                  </a:lnTo>
                  <a:lnTo>
                    <a:pt x="773811" y="108978"/>
                  </a:lnTo>
                  <a:lnTo>
                    <a:pt x="747420" y="108978"/>
                  </a:lnTo>
                  <a:lnTo>
                    <a:pt x="747420" y="97129"/>
                  </a:lnTo>
                  <a:lnTo>
                    <a:pt x="775830" y="97129"/>
                  </a:lnTo>
                  <a:lnTo>
                    <a:pt x="775830" y="88442"/>
                  </a:lnTo>
                  <a:lnTo>
                    <a:pt x="736739" y="88442"/>
                  </a:lnTo>
                  <a:lnTo>
                    <a:pt x="736739" y="140931"/>
                  </a:lnTo>
                  <a:lnTo>
                    <a:pt x="776986" y="140931"/>
                  </a:lnTo>
                  <a:lnTo>
                    <a:pt x="776986" y="132257"/>
                  </a:lnTo>
                  <a:close/>
                </a:path>
                <a:path w="923925" h="142239">
                  <a:moveTo>
                    <a:pt x="785291" y="0"/>
                  </a:moveTo>
                  <a:lnTo>
                    <a:pt x="749363" y="0"/>
                  </a:lnTo>
                  <a:lnTo>
                    <a:pt x="749363" y="52514"/>
                  </a:lnTo>
                  <a:lnTo>
                    <a:pt x="760044" y="52514"/>
                  </a:lnTo>
                  <a:lnTo>
                    <a:pt x="760044" y="30048"/>
                  </a:lnTo>
                  <a:lnTo>
                    <a:pt x="781723" y="30048"/>
                  </a:lnTo>
                  <a:lnTo>
                    <a:pt x="781723" y="21374"/>
                  </a:lnTo>
                  <a:lnTo>
                    <a:pt x="760044" y="21374"/>
                  </a:lnTo>
                  <a:lnTo>
                    <a:pt x="760044" y="8686"/>
                  </a:lnTo>
                  <a:lnTo>
                    <a:pt x="785291" y="8686"/>
                  </a:lnTo>
                  <a:lnTo>
                    <a:pt x="785291" y="0"/>
                  </a:lnTo>
                  <a:close/>
                </a:path>
                <a:path w="923925" h="142239">
                  <a:moveTo>
                    <a:pt x="804227" y="14211"/>
                  </a:moveTo>
                  <a:lnTo>
                    <a:pt x="793978" y="14211"/>
                  </a:lnTo>
                  <a:lnTo>
                    <a:pt x="793978" y="52514"/>
                  </a:lnTo>
                  <a:lnTo>
                    <a:pt x="804227" y="52514"/>
                  </a:lnTo>
                  <a:lnTo>
                    <a:pt x="804227" y="14211"/>
                  </a:lnTo>
                  <a:close/>
                </a:path>
                <a:path w="923925" h="142239">
                  <a:moveTo>
                    <a:pt x="804227" y="0"/>
                  </a:moveTo>
                  <a:lnTo>
                    <a:pt x="793978" y="0"/>
                  </a:lnTo>
                  <a:lnTo>
                    <a:pt x="793978" y="9105"/>
                  </a:lnTo>
                  <a:lnTo>
                    <a:pt x="804227" y="9105"/>
                  </a:lnTo>
                  <a:lnTo>
                    <a:pt x="804227" y="0"/>
                  </a:lnTo>
                  <a:close/>
                </a:path>
                <a:path w="923925" h="142239">
                  <a:moveTo>
                    <a:pt x="820801" y="140931"/>
                  </a:moveTo>
                  <a:lnTo>
                    <a:pt x="806602" y="120802"/>
                  </a:lnTo>
                  <a:lnTo>
                    <a:pt x="819658" y="102654"/>
                  </a:lnTo>
                  <a:lnTo>
                    <a:pt x="807808" y="102654"/>
                  </a:lnTo>
                  <a:lnTo>
                    <a:pt x="800709" y="113309"/>
                  </a:lnTo>
                  <a:lnTo>
                    <a:pt x="793978" y="102654"/>
                  </a:lnTo>
                  <a:lnTo>
                    <a:pt x="781723" y="102654"/>
                  </a:lnTo>
                  <a:lnTo>
                    <a:pt x="794766" y="121196"/>
                  </a:lnTo>
                  <a:lnTo>
                    <a:pt x="780935" y="140931"/>
                  </a:lnTo>
                  <a:lnTo>
                    <a:pt x="792772" y="140931"/>
                  </a:lnTo>
                  <a:lnTo>
                    <a:pt x="800709" y="129095"/>
                  </a:lnTo>
                  <a:lnTo>
                    <a:pt x="808609" y="140931"/>
                  </a:lnTo>
                  <a:lnTo>
                    <a:pt x="820801" y="140931"/>
                  </a:lnTo>
                  <a:close/>
                </a:path>
                <a:path w="923925" h="142239">
                  <a:moveTo>
                    <a:pt x="849210" y="23723"/>
                  </a:moveTo>
                  <a:lnTo>
                    <a:pt x="842530" y="14630"/>
                  </a:lnTo>
                  <a:lnTo>
                    <a:pt x="840955" y="13830"/>
                  </a:lnTo>
                  <a:lnTo>
                    <a:pt x="838581" y="13436"/>
                  </a:lnTo>
                  <a:lnTo>
                    <a:pt x="831494" y="13436"/>
                  </a:lnTo>
                  <a:lnTo>
                    <a:pt x="827112" y="15786"/>
                  </a:lnTo>
                  <a:lnTo>
                    <a:pt x="823950" y="20154"/>
                  </a:lnTo>
                  <a:lnTo>
                    <a:pt x="823950" y="14211"/>
                  </a:lnTo>
                  <a:lnTo>
                    <a:pt x="814476" y="14211"/>
                  </a:lnTo>
                  <a:lnTo>
                    <a:pt x="814476" y="52514"/>
                  </a:lnTo>
                  <a:lnTo>
                    <a:pt x="824750" y="52514"/>
                  </a:lnTo>
                  <a:lnTo>
                    <a:pt x="824750" y="28041"/>
                  </a:lnTo>
                  <a:lnTo>
                    <a:pt x="825538" y="26466"/>
                  </a:lnTo>
                  <a:lnTo>
                    <a:pt x="831062" y="21374"/>
                  </a:lnTo>
                  <a:lnTo>
                    <a:pt x="834224" y="21374"/>
                  </a:lnTo>
                  <a:lnTo>
                    <a:pt x="835431" y="21729"/>
                  </a:lnTo>
                  <a:lnTo>
                    <a:pt x="836587" y="22148"/>
                  </a:lnTo>
                  <a:lnTo>
                    <a:pt x="838161" y="23723"/>
                  </a:lnTo>
                  <a:lnTo>
                    <a:pt x="838581" y="25311"/>
                  </a:lnTo>
                  <a:lnTo>
                    <a:pt x="838949" y="26466"/>
                  </a:lnTo>
                  <a:lnTo>
                    <a:pt x="839381" y="28829"/>
                  </a:lnTo>
                  <a:lnTo>
                    <a:pt x="839381" y="52514"/>
                  </a:lnTo>
                  <a:lnTo>
                    <a:pt x="849210" y="52514"/>
                  </a:lnTo>
                  <a:lnTo>
                    <a:pt x="849210" y="23723"/>
                  </a:lnTo>
                  <a:close/>
                </a:path>
                <a:path w="923925" h="142239">
                  <a:moveTo>
                    <a:pt x="860259" y="140931"/>
                  </a:moveTo>
                  <a:lnTo>
                    <a:pt x="859104" y="139357"/>
                  </a:lnTo>
                  <a:lnTo>
                    <a:pt x="858583" y="136994"/>
                  </a:lnTo>
                  <a:lnTo>
                    <a:pt x="858316" y="135801"/>
                  </a:lnTo>
                  <a:lnTo>
                    <a:pt x="857999" y="134620"/>
                  </a:lnTo>
                  <a:lnTo>
                    <a:pt x="857897" y="122783"/>
                  </a:lnTo>
                  <a:lnTo>
                    <a:pt x="857783" y="111328"/>
                  </a:lnTo>
                  <a:lnTo>
                    <a:pt x="857580" y="109753"/>
                  </a:lnTo>
                  <a:lnTo>
                    <a:pt x="857529" y="109359"/>
                  </a:lnTo>
                  <a:lnTo>
                    <a:pt x="856742" y="107784"/>
                  </a:lnTo>
                  <a:lnTo>
                    <a:pt x="846480" y="101854"/>
                  </a:lnTo>
                  <a:lnTo>
                    <a:pt x="837006" y="101854"/>
                  </a:lnTo>
                  <a:lnTo>
                    <a:pt x="833069" y="102641"/>
                  </a:lnTo>
                  <a:lnTo>
                    <a:pt x="830694" y="104622"/>
                  </a:lnTo>
                  <a:lnTo>
                    <a:pt x="827913" y="106197"/>
                  </a:lnTo>
                  <a:lnTo>
                    <a:pt x="826325" y="108966"/>
                  </a:lnTo>
                  <a:lnTo>
                    <a:pt x="825169" y="112915"/>
                  </a:lnTo>
                  <a:lnTo>
                    <a:pt x="834644" y="114490"/>
                  </a:lnTo>
                  <a:lnTo>
                    <a:pt x="835012" y="112522"/>
                  </a:lnTo>
                  <a:lnTo>
                    <a:pt x="835799" y="111328"/>
                  </a:lnTo>
                  <a:lnTo>
                    <a:pt x="837006" y="110934"/>
                  </a:lnTo>
                  <a:lnTo>
                    <a:pt x="837793" y="110147"/>
                  </a:lnTo>
                  <a:lnTo>
                    <a:pt x="839381" y="109753"/>
                  </a:lnTo>
                  <a:lnTo>
                    <a:pt x="843686" y="109753"/>
                  </a:lnTo>
                  <a:lnTo>
                    <a:pt x="845693" y="110147"/>
                  </a:lnTo>
                  <a:lnTo>
                    <a:pt x="846480" y="110934"/>
                  </a:lnTo>
                  <a:lnTo>
                    <a:pt x="847636" y="111734"/>
                  </a:lnTo>
                  <a:lnTo>
                    <a:pt x="847940" y="112915"/>
                  </a:lnTo>
                  <a:lnTo>
                    <a:pt x="848055" y="116065"/>
                  </a:lnTo>
                  <a:lnTo>
                    <a:pt x="848055" y="122783"/>
                  </a:lnTo>
                  <a:lnTo>
                    <a:pt x="848055" y="127114"/>
                  </a:lnTo>
                  <a:lnTo>
                    <a:pt x="847737" y="128308"/>
                  </a:lnTo>
                  <a:lnTo>
                    <a:pt x="847636" y="129489"/>
                  </a:lnTo>
                  <a:lnTo>
                    <a:pt x="847267" y="131076"/>
                  </a:lnTo>
                  <a:lnTo>
                    <a:pt x="846480" y="132257"/>
                  </a:lnTo>
                  <a:lnTo>
                    <a:pt x="845273" y="133045"/>
                  </a:lnTo>
                  <a:lnTo>
                    <a:pt x="843686" y="134226"/>
                  </a:lnTo>
                  <a:lnTo>
                    <a:pt x="841743" y="134620"/>
                  </a:lnTo>
                  <a:lnTo>
                    <a:pt x="838161" y="134620"/>
                  </a:lnTo>
                  <a:lnTo>
                    <a:pt x="837006" y="134226"/>
                  </a:lnTo>
                  <a:lnTo>
                    <a:pt x="835012" y="132257"/>
                  </a:lnTo>
                  <a:lnTo>
                    <a:pt x="834224" y="131076"/>
                  </a:lnTo>
                  <a:lnTo>
                    <a:pt x="834224" y="128308"/>
                  </a:lnTo>
                  <a:lnTo>
                    <a:pt x="841743" y="124358"/>
                  </a:lnTo>
                  <a:lnTo>
                    <a:pt x="844486" y="123571"/>
                  </a:lnTo>
                  <a:lnTo>
                    <a:pt x="846848" y="123177"/>
                  </a:lnTo>
                  <a:lnTo>
                    <a:pt x="848055" y="122783"/>
                  </a:lnTo>
                  <a:lnTo>
                    <a:pt x="848055" y="116065"/>
                  </a:lnTo>
                  <a:lnTo>
                    <a:pt x="846061" y="116852"/>
                  </a:lnTo>
                  <a:lnTo>
                    <a:pt x="842899" y="117652"/>
                  </a:lnTo>
                  <a:lnTo>
                    <a:pt x="825957" y="124752"/>
                  </a:lnTo>
                  <a:lnTo>
                    <a:pt x="824750" y="126326"/>
                  </a:lnTo>
                  <a:lnTo>
                    <a:pt x="824382" y="128308"/>
                  </a:lnTo>
                  <a:lnTo>
                    <a:pt x="824382" y="133832"/>
                  </a:lnTo>
                  <a:lnTo>
                    <a:pt x="825538" y="136588"/>
                  </a:lnTo>
                  <a:lnTo>
                    <a:pt x="829906" y="140931"/>
                  </a:lnTo>
                  <a:lnTo>
                    <a:pt x="833069" y="141719"/>
                  </a:lnTo>
                  <a:lnTo>
                    <a:pt x="838962" y="141719"/>
                  </a:lnTo>
                  <a:lnTo>
                    <a:pt x="841324" y="141338"/>
                  </a:lnTo>
                  <a:lnTo>
                    <a:pt x="845273" y="139750"/>
                  </a:lnTo>
                  <a:lnTo>
                    <a:pt x="846848" y="138569"/>
                  </a:lnTo>
                  <a:lnTo>
                    <a:pt x="848842" y="136994"/>
                  </a:lnTo>
                  <a:lnTo>
                    <a:pt x="848842" y="137388"/>
                  </a:lnTo>
                  <a:lnTo>
                    <a:pt x="849210" y="138176"/>
                  </a:lnTo>
                  <a:lnTo>
                    <a:pt x="849630" y="139357"/>
                  </a:lnTo>
                  <a:lnTo>
                    <a:pt x="850011" y="140538"/>
                  </a:lnTo>
                  <a:lnTo>
                    <a:pt x="850011" y="140931"/>
                  </a:lnTo>
                  <a:lnTo>
                    <a:pt x="860259" y="140931"/>
                  </a:lnTo>
                  <a:close/>
                </a:path>
                <a:path w="923925" h="142239">
                  <a:moveTo>
                    <a:pt x="892619" y="52514"/>
                  </a:moveTo>
                  <a:lnTo>
                    <a:pt x="891832" y="50939"/>
                  </a:lnTo>
                  <a:lnTo>
                    <a:pt x="891463" y="48958"/>
                  </a:lnTo>
                  <a:lnTo>
                    <a:pt x="891349" y="48577"/>
                  </a:lnTo>
                  <a:lnTo>
                    <a:pt x="891044" y="47396"/>
                  </a:lnTo>
                  <a:lnTo>
                    <a:pt x="890752" y="46189"/>
                  </a:lnTo>
                  <a:lnTo>
                    <a:pt x="890676" y="34353"/>
                  </a:lnTo>
                  <a:lnTo>
                    <a:pt x="890549" y="22936"/>
                  </a:lnTo>
                  <a:lnTo>
                    <a:pt x="890308" y="21361"/>
                  </a:lnTo>
                  <a:lnTo>
                    <a:pt x="890257" y="20942"/>
                  </a:lnTo>
                  <a:lnTo>
                    <a:pt x="889088" y="19367"/>
                  </a:lnTo>
                  <a:lnTo>
                    <a:pt x="878840" y="13423"/>
                  </a:lnTo>
                  <a:lnTo>
                    <a:pt x="869365" y="13423"/>
                  </a:lnTo>
                  <a:lnTo>
                    <a:pt x="865784" y="14630"/>
                  </a:lnTo>
                  <a:lnTo>
                    <a:pt x="863422" y="16205"/>
                  </a:lnTo>
                  <a:lnTo>
                    <a:pt x="860679" y="17780"/>
                  </a:lnTo>
                  <a:lnTo>
                    <a:pt x="859104" y="20523"/>
                  </a:lnTo>
                  <a:lnTo>
                    <a:pt x="857897" y="24511"/>
                  </a:lnTo>
                  <a:lnTo>
                    <a:pt x="867003" y="26098"/>
                  </a:lnTo>
                  <a:lnTo>
                    <a:pt x="867791" y="24091"/>
                  </a:lnTo>
                  <a:lnTo>
                    <a:pt x="868578" y="22936"/>
                  </a:lnTo>
                  <a:lnTo>
                    <a:pt x="869734" y="22517"/>
                  </a:lnTo>
                  <a:lnTo>
                    <a:pt x="870521" y="21729"/>
                  </a:lnTo>
                  <a:lnTo>
                    <a:pt x="872109" y="21361"/>
                  </a:lnTo>
                  <a:lnTo>
                    <a:pt x="876465" y="21361"/>
                  </a:lnTo>
                  <a:lnTo>
                    <a:pt x="878408" y="21729"/>
                  </a:lnTo>
                  <a:lnTo>
                    <a:pt x="879995" y="23304"/>
                  </a:lnTo>
                  <a:lnTo>
                    <a:pt x="880783" y="24879"/>
                  </a:lnTo>
                  <a:lnTo>
                    <a:pt x="880783" y="27673"/>
                  </a:lnTo>
                  <a:lnTo>
                    <a:pt x="880783" y="34353"/>
                  </a:lnTo>
                  <a:lnTo>
                    <a:pt x="880783" y="38722"/>
                  </a:lnTo>
                  <a:lnTo>
                    <a:pt x="880503" y="39878"/>
                  </a:lnTo>
                  <a:lnTo>
                    <a:pt x="880414" y="41097"/>
                  </a:lnTo>
                  <a:lnTo>
                    <a:pt x="874471" y="46189"/>
                  </a:lnTo>
                  <a:lnTo>
                    <a:pt x="870940" y="46189"/>
                  </a:lnTo>
                  <a:lnTo>
                    <a:pt x="869734" y="45821"/>
                  </a:lnTo>
                  <a:lnTo>
                    <a:pt x="868578" y="44615"/>
                  </a:lnTo>
                  <a:lnTo>
                    <a:pt x="867371" y="43827"/>
                  </a:lnTo>
                  <a:lnTo>
                    <a:pt x="867003" y="42672"/>
                  </a:lnTo>
                  <a:lnTo>
                    <a:pt x="867003" y="39878"/>
                  </a:lnTo>
                  <a:lnTo>
                    <a:pt x="874471" y="35928"/>
                  </a:lnTo>
                  <a:lnTo>
                    <a:pt x="877252" y="35140"/>
                  </a:lnTo>
                  <a:lnTo>
                    <a:pt x="879208" y="34772"/>
                  </a:lnTo>
                  <a:lnTo>
                    <a:pt x="880783" y="34353"/>
                  </a:lnTo>
                  <a:lnTo>
                    <a:pt x="880783" y="27673"/>
                  </a:lnTo>
                  <a:lnTo>
                    <a:pt x="878840" y="28460"/>
                  </a:lnTo>
                  <a:lnTo>
                    <a:pt x="875677" y="29260"/>
                  </a:lnTo>
                  <a:lnTo>
                    <a:pt x="856742" y="39878"/>
                  </a:lnTo>
                  <a:lnTo>
                    <a:pt x="856742" y="45402"/>
                  </a:lnTo>
                  <a:lnTo>
                    <a:pt x="857897" y="48171"/>
                  </a:lnTo>
                  <a:lnTo>
                    <a:pt x="860259" y="50152"/>
                  </a:lnTo>
                  <a:lnTo>
                    <a:pt x="862634" y="52514"/>
                  </a:lnTo>
                  <a:lnTo>
                    <a:pt x="865784" y="53314"/>
                  </a:lnTo>
                  <a:lnTo>
                    <a:pt x="871728" y="53314"/>
                  </a:lnTo>
                  <a:lnTo>
                    <a:pt x="874102" y="52908"/>
                  </a:lnTo>
                  <a:lnTo>
                    <a:pt x="878052" y="51333"/>
                  </a:lnTo>
                  <a:lnTo>
                    <a:pt x="879627" y="50152"/>
                  </a:lnTo>
                  <a:lnTo>
                    <a:pt x="881570" y="48577"/>
                  </a:lnTo>
                  <a:lnTo>
                    <a:pt x="881570" y="48958"/>
                  </a:lnTo>
                  <a:lnTo>
                    <a:pt x="881989" y="49758"/>
                  </a:lnTo>
                  <a:lnTo>
                    <a:pt x="882357" y="50939"/>
                  </a:lnTo>
                  <a:lnTo>
                    <a:pt x="882357" y="52120"/>
                  </a:lnTo>
                  <a:lnTo>
                    <a:pt x="882777" y="52514"/>
                  </a:lnTo>
                  <a:lnTo>
                    <a:pt x="892619" y="52514"/>
                  </a:lnTo>
                  <a:close/>
                </a:path>
                <a:path w="923925" h="142239">
                  <a:moveTo>
                    <a:pt x="910767" y="0"/>
                  </a:moveTo>
                  <a:lnTo>
                    <a:pt x="900506" y="0"/>
                  </a:lnTo>
                  <a:lnTo>
                    <a:pt x="900506" y="52514"/>
                  </a:lnTo>
                  <a:lnTo>
                    <a:pt x="910767" y="52514"/>
                  </a:lnTo>
                  <a:lnTo>
                    <a:pt x="910767" y="0"/>
                  </a:lnTo>
                  <a:close/>
                </a:path>
                <a:path w="923925" h="142239">
                  <a:moveTo>
                    <a:pt x="923391" y="112915"/>
                  </a:moveTo>
                  <a:lnTo>
                    <a:pt x="923023" y="110147"/>
                  </a:lnTo>
                  <a:lnTo>
                    <a:pt x="922235" y="108572"/>
                  </a:lnTo>
                  <a:lnTo>
                    <a:pt x="921448" y="106603"/>
                  </a:lnTo>
                  <a:lnTo>
                    <a:pt x="919873" y="104622"/>
                  </a:lnTo>
                  <a:lnTo>
                    <a:pt x="917879" y="103847"/>
                  </a:lnTo>
                  <a:lnTo>
                    <a:pt x="915924" y="102654"/>
                  </a:lnTo>
                  <a:lnTo>
                    <a:pt x="913561" y="101854"/>
                  </a:lnTo>
                  <a:lnTo>
                    <a:pt x="908405" y="101854"/>
                  </a:lnTo>
                  <a:lnTo>
                    <a:pt x="904455" y="103441"/>
                  </a:lnTo>
                  <a:lnTo>
                    <a:pt x="902512" y="104622"/>
                  </a:lnTo>
                  <a:lnTo>
                    <a:pt x="900938" y="105829"/>
                  </a:lnTo>
                  <a:lnTo>
                    <a:pt x="898931" y="108178"/>
                  </a:lnTo>
                  <a:lnTo>
                    <a:pt x="898144" y="105829"/>
                  </a:lnTo>
                  <a:lnTo>
                    <a:pt x="896569" y="104622"/>
                  </a:lnTo>
                  <a:lnTo>
                    <a:pt x="894613" y="103441"/>
                  </a:lnTo>
                  <a:lnTo>
                    <a:pt x="893038" y="102654"/>
                  </a:lnTo>
                  <a:lnTo>
                    <a:pt x="890676" y="101854"/>
                  </a:lnTo>
                  <a:lnTo>
                    <a:pt x="883564" y="101854"/>
                  </a:lnTo>
                  <a:lnTo>
                    <a:pt x="879627" y="103847"/>
                  </a:lnTo>
                  <a:lnTo>
                    <a:pt x="876465" y="108178"/>
                  </a:lnTo>
                  <a:lnTo>
                    <a:pt x="876465" y="102654"/>
                  </a:lnTo>
                  <a:lnTo>
                    <a:pt x="867003" y="102654"/>
                  </a:lnTo>
                  <a:lnTo>
                    <a:pt x="867003" y="140931"/>
                  </a:lnTo>
                  <a:lnTo>
                    <a:pt x="877252" y="140931"/>
                  </a:lnTo>
                  <a:lnTo>
                    <a:pt x="877252" y="118846"/>
                  </a:lnTo>
                  <a:lnTo>
                    <a:pt x="877620" y="116065"/>
                  </a:lnTo>
                  <a:lnTo>
                    <a:pt x="878052" y="114490"/>
                  </a:lnTo>
                  <a:lnTo>
                    <a:pt x="878408" y="112915"/>
                  </a:lnTo>
                  <a:lnTo>
                    <a:pt x="879627" y="111734"/>
                  </a:lnTo>
                  <a:lnTo>
                    <a:pt x="880783" y="110934"/>
                  </a:lnTo>
                  <a:lnTo>
                    <a:pt x="881989" y="110147"/>
                  </a:lnTo>
                  <a:lnTo>
                    <a:pt x="883158" y="109753"/>
                  </a:lnTo>
                  <a:lnTo>
                    <a:pt x="886307" y="109753"/>
                  </a:lnTo>
                  <a:lnTo>
                    <a:pt x="888669" y="110934"/>
                  </a:lnTo>
                  <a:lnTo>
                    <a:pt x="889457" y="111734"/>
                  </a:lnTo>
                  <a:lnTo>
                    <a:pt x="889457" y="112915"/>
                  </a:lnTo>
                  <a:lnTo>
                    <a:pt x="889889" y="114096"/>
                  </a:lnTo>
                  <a:lnTo>
                    <a:pt x="890257" y="116459"/>
                  </a:lnTo>
                  <a:lnTo>
                    <a:pt x="890257" y="140931"/>
                  </a:lnTo>
                  <a:lnTo>
                    <a:pt x="900137" y="140931"/>
                  </a:lnTo>
                  <a:lnTo>
                    <a:pt x="900137" y="119227"/>
                  </a:lnTo>
                  <a:lnTo>
                    <a:pt x="900506" y="116459"/>
                  </a:lnTo>
                  <a:lnTo>
                    <a:pt x="901293" y="114884"/>
                  </a:lnTo>
                  <a:lnTo>
                    <a:pt x="901725" y="113309"/>
                  </a:lnTo>
                  <a:lnTo>
                    <a:pt x="902512" y="111734"/>
                  </a:lnTo>
                  <a:lnTo>
                    <a:pt x="903668" y="110934"/>
                  </a:lnTo>
                  <a:lnTo>
                    <a:pt x="905243" y="110147"/>
                  </a:lnTo>
                  <a:lnTo>
                    <a:pt x="906449" y="109753"/>
                  </a:lnTo>
                  <a:lnTo>
                    <a:pt x="909612" y="109753"/>
                  </a:lnTo>
                  <a:lnTo>
                    <a:pt x="911186" y="110540"/>
                  </a:lnTo>
                  <a:lnTo>
                    <a:pt x="912774" y="112915"/>
                  </a:lnTo>
                  <a:lnTo>
                    <a:pt x="913130" y="115277"/>
                  </a:lnTo>
                  <a:lnTo>
                    <a:pt x="913130" y="140931"/>
                  </a:lnTo>
                  <a:lnTo>
                    <a:pt x="923391" y="140931"/>
                  </a:lnTo>
                  <a:lnTo>
                    <a:pt x="923391" y="1129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06802" y="2329865"/>
              <a:ext cx="95491" cy="68287"/>
            </a:xfrm>
            <a:prstGeom prst="rect">
              <a:avLst/>
            </a:prstGeom>
          </p:spPr>
        </p:pic>
      </p:grpSp>
      <p:pic>
        <p:nvPicPr>
          <p:cNvPr id="70" name="object 7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69262" y="951863"/>
            <a:ext cx="1917830" cy="602439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006596" y="1228344"/>
            <a:ext cx="4728971" cy="3057141"/>
          </a:xfrm>
          <a:prstGeom prst="rect">
            <a:avLst/>
          </a:prstGeom>
        </p:spPr>
      </p:pic>
      <p:grpSp>
        <p:nvGrpSpPr>
          <p:cNvPr id="72" name="object 72"/>
          <p:cNvGrpSpPr/>
          <p:nvPr/>
        </p:nvGrpSpPr>
        <p:grpSpPr>
          <a:xfrm>
            <a:off x="372110" y="349249"/>
            <a:ext cx="447675" cy="446405"/>
            <a:chOff x="372110" y="349249"/>
            <a:chExt cx="447675" cy="446405"/>
          </a:xfrm>
        </p:grpSpPr>
        <p:sp>
          <p:nvSpPr>
            <p:cNvPr id="73" name="object 73"/>
            <p:cNvSpPr/>
            <p:nvPr/>
          </p:nvSpPr>
          <p:spPr>
            <a:xfrm>
              <a:off x="384810" y="361949"/>
              <a:ext cx="422275" cy="421005"/>
            </a:xfrm>
            <a:custGeom>
              <a:avLst/>
              <a:gdLst/>
              <a:ahLst/>
              <a:cxnLst/>
              <a:rect l="l" t="t" r="r" b="b"/>
              <a:pathLst>
                <a:path w="422275" h="421005">
                  <a:moveTo>
                    <a:pt x="211072" y="0"/>
                  </a:moveTo>
                  <a:lnTo>
                    <a:pt x="162675" y="5551"/>
                  </a:lnTo>
                  <a:lnTo>
                    <a:pt x="118248" y="21367"/>
                  </a:lnTo>
                  <a:lnTo>
                    <a:pt x="79057" y="46186"/>
                  </a:lnTo>
                  <a:lnTo>
                    <a:pt x="46370" y="78750"/>
                  </a:lnTo>
                  <a:lnTo>
                    <a:pt x="21453" y="117798"/>
                  </a:lnTo>
                  <a:lnTo>
                    <a:pt x="5574" y="162072"/>
                  </a:lnTo>
                  <a:lnTo>
                    <a:pt x="0" y="210312"/>
                  </a:lnTo>
                  <a:lnTo>
                    <a:pt x="5574" y="258551"/>
                  </a:lnTo>
                  <a:lnTo>
                    <a:pt x="21453" y="302825"/>
                  </a:lnTo>
                  <a:lnTo>
                    <a:pt x="46370" y="341873"/>
                  </a:lnTo>
                  <a:lnTo>
                    <a:pt x="79057" y="374437"/>
                  </a:lnTo>
                  <a:lnTo>
                    <a:pt x="118248" y="399256"/>
                  </a:lnTo>
                  <a:lnTo>
                    <a:pt x="162675" y="415072"/>
                  </a:lnTo>
                  <a:lnTo>
                    <a:pt x="211072" y="420624"/>
                  </a:lnTo>
                  <a:lnTo>
                    <a:pt x="259469" y="415072"/>
                  </a:lnTo>
                  <a:lnTo>
                    <a:pt x="303897" y="399256"/>
                  </a:lnTo>
                  <a:lnTo>
                    <a:pt x="343087" y="374437"/>
                  </a:lnTo>
                  <a:lnTo>
                    <a:pt x="375775" y="341873"/>
                  </a:lnTo>
                  <a:lnTo>
                    <a:pt x="400691" y="302825"/>
                  </a:lnTo>
                  <a:lnTo>
                    <a:pt x="416570" y="258551"/>
                  </a:lnTo>
                  <a:lnTo>
                    <a:pt x="422145" y="210312"/>
                  </a:lnTo>
                  <a:lnTo>
                    <a:pt x="416570" y="162072"/>
                  </a:lnTo>
                  <a:lnTo>
                    <a:pt x="400691" y="117798"/>
                  </a:lnTo>
                  <a:lnTo>
                    <a:pt x="375775" y="78750"/>
                  </a:lnTo>
                  <a:lnTo>
                    <a:pt x="343087" y="46186"/>
                  </a:lnTo>
                  <a:lnTo>
                    <a:pt x="303897" y="21367"/>
                  </a:lnTo>
                  <a:lnTo>
                    <a:pt x="259469" y="5551"/>
                  </a:lnTo>
                  <a:lnTo>
                    <a:pt x="211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84810" y="361949"/>
              <a:ext cx="422275" cy="421005"/>
            </a:xfrm>
            <a:custGeom>
              <a:avLst/>
              <a:gdLst/>
              <a:ahLst/>
              <a:cxnLst/>
              <a:rect l="l" t="t" r="r" b="b"/>
              <a:pathLst>
                <a:path w="422275" h="421005">
                  <a:moveTo>
                    <a:pt x="0" y="210312"/>
                  </a:moveTo>
                  <a:lnTo>
                    <a:pt x="5574" y="162072"/>
                  </a:lnTo>
                  <a:lnTo>
                    <a:pt x="21453" y="117798"/>
                  </a:lnTo>
                  <a:lnTo>
                    <a:pt x="46370" y="78750"/>
                  </a:lnTo>
                  <a:lnTo>
                    <a:pt x="79057" y="46186"/>
                  </a:lnTo>
                  <a:lnTo>
                    <a:pt x="118248" y="21367"/>
                  </a:lnTo>
                  <a:lnTo>
                    <a:pt x="162675" y="5551"/>
                  </a:lnTo>
                  <a:lnTo>
                    <a:pt x="211072" y="0"/>
                  </a:lnTo>
                  <a:lnTo>
                    <a:pt x="259469" y="5551"/>
                  </a:lnTo>
                  <a:lnTo>
                    <a:pt x="303897" y="21367"/>
                  </a:lnTo>
                  <a:lnTo>
                    <a:pt x="343087" y="46186"/>
                  </a:lnTo>
                  <a:lnTo>
                    <a:pt x="375775" y="78750"/>
                  </a:lnTo>
                  <a:lnTo>
                    <a:pt x="400691" y="117798"/>
                  </a:lnTo>
                  <a:lnTo>
                    <a:pt x="416570" y="162072"/>
                  </a:lnTo>
                  <a:lnTo>
                    <a:pt x="422145" y="210312"/>
                  </a:lnTo>
                  <a:lnTo>
                    <a:pt x="416570" y="258551"/>
                  </a:lnTo>
                  <a:lnTo>
                    <a:pt x="400691" y="302825"/>
                  </a:lnTo>
                  <a:lnTo>
                    <a:pt x="375775" y="341873"/>
                  </a:lnTo>
                  <a:lnTo>
                    <a:pt x="343087" y="374437"/>
                  </a:lnTo>
                  <a:lnTo>
                    <a:pt x="303897" y="399256"/>
                  </a:lnTo>
                  <a:lnTo>
                    <a:pt x="259469" y="415072"/>
                  </a:lnTo>
                  <a:lnTo>
                    <a:pt x="211072" y="420624"/>
                  </a:lnTo>
                  <a:lnTo>
                    <a:pt x="162675" y="415072"/>
                  </a:lnTo>
                  <a:lnTo>
                    <a:pt x="118248" y="399256"/>
                  </a:lnTo>
                  <a:lnTo>
                    <a:pt x="79057" y="374437"/>
                  </a:lnTo>
                  <a:lnTo>
                    <a:pt x="46370" y="341873"/>
                  </a:lnTo>
                  <a:lnTo>
                    <a:pt x="21453" y="302825"/>
                  </a:lnTo>
                  <a:lnTo>
                    <a:pt x="5574" y="258551"/>
                  </a:lnTo>
                  <a:lnTo>
                    <a:pt x="0" y="210312"/>
                  </a:lnTo>
                  <a:close/>
                </a:path>
              </a:pathLst>
            </a:custGeom>
            <a:ln w="254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532894" y="446658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76" name="object 7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SLIDE</a:t>
            </a:r>
            <a:r>
              <a:rPr spc="-15" dirty="0"/>
              <a:t> </a:t>
            </a:r>
            <a:r>
              <a:rPr dirty="0"/>
              <a:t>|</a:t>
            </a:r>
            <a:r>
              <a:rPr spc="5" dirty="0"/>
              <a:t> </a:t>
            </a:r>
            <a:fld id="{81D60167-4931-47E6-BA6A-407CBD079E47}" type="slidenum">
              <a:rPr spc="-25" dirty="0"/>
              <a:t>27</a:t>
            </a:fld>
            <a:endParaRPr spc="-2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4571"/>
            <a:ext cx="9144000" cy="495892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79282" y="853249"/>
            <a:ext cx="8684260" cy="3813810"/>
            <a:chOff x="379282" y="853249"/>
            <a:chExt cx="8684260" cy="381381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2148" y="1374648"/>
              <a:ext cx="4238243" cy="329183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718048" y="3898393"/>
              <a:ext cx="3345179" cy="768350"/>
            </a:xfrm>
            <a:custGeom>
              <a:avLst/>
              <a:gdLst/>
              <a:ahLst/>
              <a:cxnLst/>
              <a:rect l="l" t="t" r="r" b="b"/>
              <a:pathLst>
                <a:path w="3345179" h="768350">
                  <a:moveTo>
                    <a:pt x="3345180" y="0"/>
                  </a:moveTo>
                  <a:lnTo>
                    <a:pt x="0" y="0"/>
                  </a:lnTo>
                  <a:lnTo>
                    <a:pt x="0" y="768092"/>
                  </a:lnTo>
                  <a:lnTo>
                    <a:pt x="3345180" y="768092"/>
                  </a:lnTo>
                  <a:lnTo>
                    <a:pt x="334518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4045" y="858011"/>
              <a:ext cx="8425815" cy="0"/>
            </a:xfrm>
            <a:custGeom>
              <a:avLst/>
              <a:gdLst/>
              <a:ahLst/>
              <a:cxnLst/>
              <a:rect l="l" t="t" r="r" b="b"/>
              <a:pathLst>
                <a:path w="8425815">
                  <a:moveTo>
                    <a:pt x="0" y="0"/>
                  </a:moveTo>
                  <a:lnTo>
                    <a:pt x="8425563" y="0"/>
                  </a:lnTo>
                </a:path>
              </a:pathLst>
            </a:custGeom>
            <a:ln w="952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90423" y="386334"/>
            <a:ext cx="3927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5E5E5E"/>
                </a:solidFill>
              </a:rPr>
              <a:t>REKABENTUK</a:t>
            </a:r>
            <a:r>
              <a:rPr spc="-15" dirty="0">
                <a:solidFill>
                  <a:srgbClr val="5E5E5E"/>
                </a:solidFill>
              </a:rPr>
              <a:t> </a:t>
            </a:r>
            <a:r>
              <a:rPr dirty="0">
                <a:solidFill>
                  <a:srgbClr val="5E5E5E"/>
                </a:solidFill>
              </a:rPr>
              <a:t>PTG</a:t>
            </a:r>
            <a:r>
              <a:rPr spc="-45" dirty="0">
                <a:solidFill>
                  <a:srgbClr val="5E5E5E"/>
                </a:solidFill>
              </a:rPr>
              <a:t> </a:t>
            </a:r>
            <a:r>
              <a:rPr dirty="0">
                <a:solidFill>
                  <a:srgbClr val="5E5E5E"/>
                </a:solidFill>
              </a:rPr>
              <a:t>DALAM</a:t>
            </a:r>
            <a:r>
              <a:rPr spc="15" dirty="0">
                <a:solidFill>
                  <a:srgbClr val="5E5E5E"/>
                </a:solidFill>
              </a:rPr>
              <a:t> </a:t>
            </a:r>
            <a:r>
              <a:rPr spc="-10" dirty="0">
                <a:solidFill>
                  <a:srgbClr val="5E5E5E"/>
                </a:solidFill>
              </a:rPr>
              <a:t>KALAM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80774" y="1204215"/>
            <a:ext cx="3970020" cy="3589020"/>
            <a:chOff x="80774" y="1204215"/>
            <a:chExt cx="3970020" cy="358902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660" y="1380745"/>
              <a:ext cx="3447287" cy="255727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15647" y="1216915"/>
              <a:ext cx="3693160" cy="3563620"/>
            </a:xfrm>
            <a:custGeom>
              <a:avLst/>
              <a:gdLst/>
              <a:ahLst/>
              <a:cxnLst/>
              <a:rect l="l" t="t" r="r" b="b"/>
              <a:pathLst>
                <a:path w="3693160" h="3563620">
                  <a:moveTo>
                    <a:pt x="0" y="3563112"/>
                  </a:moveTo>
                  <a:lnTo>
                    <a:pt x="3692652" y="3563112"/>
                  </a:lnTo>
                  <a:lnTo>
                    <a:pt x="3692652" y="0"/>
                  </a:lnTo>
                  <a:lnTo>
                    <a:pt x="0" y="0"/>
                  </a:lnTo>
                  <a:lnTo>
                    <a:pt x="0" y="3563112"/>
                  </a:lnTo>
                  <a:close/>
                </a:path>
              </a:pathLst>
            </a:custGeom>
            <a:ln w="254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774" y="4207762"/>
              <a:ext cx="3970020" cy="523240"/>
            </a:xfrm>
            <a:custGeom>
              <a:avLst/>
              <a:gdLst/>
              <a:ahLst/>
              <a:cxnLst/>
              <a:rect l="l" t="t" r="r" b="b"/>
              <a:pathLst>
                <a:path w="3970020" h="523239">
                  <a:moveTo>
                    <a:pt x="3970020" y="0"/>
                  </a:moveTo>
                  <a:lnTo>
                    <a:pt x="0" y="0"/>
                  </a:lnTo>
                  <a:lnTo>
                    <a:pt x="0" y="522734"/>
                  </a:lnTo>
                  <a:lnTo>
                    <a:pt x="3970020" y="522734"/>
                  </a:lnTo>
                  <a:lnTo>
                    <a:pt x="397002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798311" y="3927448"/>
            <a:ext cx="30664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SUBSTITUTE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BL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ASYNCHRONOUS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REMOTE</a:t>
            </a:r>
            <a:endParaRPr sz="1100">
              <a:latin typeface="Arial"/>
              <a:cs typeface="Arial"/>
            </a:endParaRPr>
          </a:p>
          <a:p>
            <a:pPr marL="12700" marR="1335405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Materials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(3.6hrs),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(3.6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hrs)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Assessment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(1.8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hrs)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SLT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(9hrs)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94632" y="1103375"/>
            <a:ext cx="1886711" cy="29717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60116" y="4235909"/>
            <a:ext cx="31972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FACE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FACE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PHYSICAL/VIRTUAL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(3hrs)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ILT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(6hrs)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SLT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(9hrs)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72110" y="349249"/>
            <a:ext cx="447675" cy="446405"/>
            <a:chOff x="372110" y="349249"/>
            <a:chExt cx="447675" cy="446405"/>
          </a:xfrm>
        </p:grpSpPr>
        <p:sp>
          <p:nvSpPr>
            <p:cNvPr id="16" name="object 16"/>
            <p:cNvSpPr/>
            <p:nvPr/>
          </p:nvSpPr>
          <p:spPr>
            <a:xfrm>
              <a:off x="384810" y="361949"/>
              <a:ext cx="422275" cy="421005"/>
            </a:xfrm>
            <a:custGeom>
              <a:avLst/>
              <a:gdLst/>
              <a:ahLst/>
              <a:cxnLst/>
              <a:rect l="l" t="t" r="r" b="b"/>
              <a:pathLst>
                <a:path w="422275" h="421005">
                  <a:moveTo>
                    <a:pt x="211072" y="0"/>
                  </a:moveTo>
                  <a:lnTo>
                    <a:pt x="162675" y="5551"/>
                  </a:lnTo>
                  <a:lnTo>
                    <a:pt x="118248" y="21367"/>
                  </a:lnTo>
                  <a:lnTo>
                    <a:pt x="79057" y="46186"/>
                  </a:lnTo>
                  <a:lnTo>
                    <a:pt x="46370" y="78750"/>
                  </a:lnTo>
                  <a:lnTo>
                    <a:pt x="21453" y="117798"/>
                  </a:lnTo>
                  <a:lnTo>
                    <a:pt x="5574" y="162072"/>
                  </a:lnTo>
                  <a:lnTo>
                    <a:pt x="0" y="210312"/>
                  </a:lnTo>
                  <a:lnTo>
                    <a:pt x="5574" y="258551"/>
                  </a:lnTo>
                  <a:lnTo>
                    <a:pt x="21453" y="302825"/>
                  </a:lnTo>
                  <a:lnTo>
                    <a:pt x="46370" y="341873"/>
                  </a:lnTo>
                  <a:lnTo>
                    <a:pt x="79057" y="374437"/>
                  </a:lnTo>
                  <a:lnTo>
                    <a:pt x="118248" y="399256"/>
                  </a:lnTo>
                  <a:lnTo>
                    <a:pt x="162675" y="415072"/>
                  </a:lnTo>
                  <a:lnTo>
                    <a:pt x="211072" y="420624"/>
                  </a:lnTo>
                  <a:lnTo>
                    <a:pt x="259469" y="415072"/>
                  </a:lnTo>
                  <a:lnTo>
                    <a:pt x="303897" y="399256"/>
                  </a:lnTo>
                  <a:lnTo>
                    <a:pt x="343087" y="374437"/>
                  </a:lnTo>
                  <a:lnTo>
                    <a:pt x="375775" y="341873"/>
                  </a:lnTo>
                  <a:lnTo>
                    <a:pt x="400691" y="302825"/>
                  </a:lnTo>
                  <a:lnTo>
                    <a:pt x="416570" y="258551"/>
                  </a:lnTo>
                  <a:lnTo>
                    <a:pt x="422145" y="210312"/>
                  </a:lnTo>
                  <a:lnTo>
                    <a:pt x="416570" y="162072"/>
                  </a:lnTo>
                  <a:lnTo>
                    <a:pt x="400691" y="117798"/>
                  </a:lnTo>
                  <a:lnTo>
                    <a:pt x="375775" y="78750"/>
                  </a:lnTo>
                  <a:lnTo>
                    <a:pt x="343087" y="46186"/>
                  </a:lnTo>
                  <a:lnTo>
                    <a:pt x="303897" y="21367"/>
                  </a:lnTo>
                  <a:lnTo>
                    <a:pt x="259469" y="5551"/>
                  </a:lnTo>
                  <a:lnTo>
                    <a:pt x="211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4810" y="361949"/>
              <a:ext cx="422275" cy="421005"/>
            </a:xfrm>
            <a:custGeom>
              <a:avLst/>
              <a:gdLst/>
              <a:ahLst/>
              <a:cxnLst/>
              <a:rect l="l" t="t" r="r" b="b"/>
              <a:pathLst>
                <a:path w="422275" h="421005">
                  <a:moveTo>
                    <a:pt x="0" y="210312"/>
                  </a:moveTo>
                  <a:lnTo>
                    <a:pt x="5574" y="162072"/>
                  </a:lnTo>
                  <a:lnTo>
                    <a:pt x="21453" y="117798"/>
                  </a:lnTo>
                  <a:lnTo>
                    <a:pt x="46370" y="78750"/>
                  </a:lnTo>
                  <a:lnTo>
                    <a:pt x="79057" y="46186"/>
                  </a:lnTo>
                  <a:lnTo>
                    <a:pt x="118248" y="21367"/>
                  </a:lnTo>
                  <a:lnTo>
                    <a:pt x="162675" y="5551"/>
                  </a:lnTo>
                  <a:lnTo>
                    <a:pt x="211072" y="0"/>
                  </a:lnTo>
                  <a:lnTo>
                    <a:pt x="259469" y="5551"/>
                  </a:lnTo>
                  <a:lnTo>
                    <a:pt x="303897" y="21367"/>
                  </a:lnTo>
                  <a:lnTo>
                    <a:pt x="343087" y="46186"/>
                  </a:lnTo>
                  <a:lnTo>
                    <a:pt x="375775" y="78750"/>
                  </a:lnTo>
                  <a:lnTo>
                    <a:pt x="400691" y="117798"/>
                  </a:lnTo>
                  <a:lnTo>
                    <a:pt x="416570" y="162072"/>
                  </a:lnTo>
                  <a:lnTo>
                    <a:pt x="422145" y="210312"/>
                  </a:lnTo>
                  <a:lnTo>
                    <a:pt x="416570" y="258551"/>
                  </a:lnTo>
                  <a:lnTo>
                    <a:pt x="400691" y="302825"/>
                  </a:lnTo>
                  <a:lnTo>
                    <a:pt x="375775" y="341873"/>
                  </a:lnTo>
                  <a:lnTo>
                    <a:pt x="343087" y="374437"/>
                  </a:lnTo>
                  <a:lnTo>
                    <a:pt x="303897" y="399256"/>
                  </a:lnTo>
                  <a:lnTo>
                    <a:pt x="259469" y="415072"/>
                  </a:lnTo>
                  <a:lnTo>
                    <a:pt x="211072" y="420624"/>
                  </a:lnTo>
                  <a:lnTo>
                    <a:pt x="162675" y="415072"/>
                  </a:lnTo>
                  <a:lnTo>
                    <a:pt x="118248" y="399256"/>
                  </a:lnTo>
                  <a:lnTo>
                    <a:pt x="79057" y="374437"/>
                  </a:lnTo>
                  <a:lnTo>
                    <a:pt x="46370" y="341873"/>
                  </a:lnTo>
                  <a:lnTo>
                    <a:pt x="21453" y="302825"/>
                  </a:lnTo>
                  <a:lnTo>
                    <a:pt x="5574" y="258551"/>
                  </a:lnTo>
                  <a:lnTo>
                    <a:pt x="0" y="210312"/>
                  </a:lnTo>
                  <a:close/>
                </a:path>
              </a:pathLst>
            </a:custGeom>
            <a:ln w="254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32894" y="446658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65035" y="2342384"/>
            <a:ext cx="1074420" cy="215265"/>
          </a:xfrm>
          <a:prstGeom prst="rect">
            <a:avLst/>
          </a:prstGeom>
          <a:solidFill>
            <a:srgbClr val="FFE0DC"/>
          </a:solidFill>
        </p:spPr>
        <p:txBody>
          <a:bodyPr vert="horz" wrap="square" lIns="0" tIns="4318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40"/>
              </a:spcBef>
            </a:pPr>
            <a:r>
              <a:rPr sz="800" dirty="0">
                <a:solidFill>
                  <a:srgbClr val="5E5E5E"/>
                </a:solidFill>
                <a:latin typeface="Arial"/>
                <a:cs typeface="Arial"/>
              </a:rPr>
              <a:t>LM</a:t>
            </a:r>
            <a:r>
              <a:rPr sz="800" spc="-20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E5E5E"/>
                </a:solidFill>
                <a:latin typeface="Arial"/>
                <a:cs typeface="Arial"/>
              </a:rPr>
              <a:t>(3.6hrs)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025384" y="2502407"/>
            <a:ext cx="1073150" cy="504825"/>
          </a:xfrm>
          <a:custGeom>
            <a:avLst/>
            <a:gdLst/>
            <a:ahLst/>
            <a:cxnLst/>
            <a:rect l="l" t="t" r="r" b="b"/>
            <a:pathLst>
              <a:path w="1073150" h="504825">
                <a:moveTo>
                  <a:pt x="1072896" y="288036"/>
                </a:moveTo>
                <a:lnTo>
                  <a:pt x="0" y="288036"/>
                </a:lnTo>
                <a:lnTo>
                  <a:pt x="0" y="504444"/>
                </a:lnTo>
                <a:lnTo>
                  <a:pt x="1072896" y="504444"/>
                </a:lnTo>
                <a:lnTo>
                  <a:pt x="1072896" y="288036"/>
                </a:lnTo>
                <a:close/>
              </a:path>
              <a:path w="1073150" h="504825">
                <a:moveTo>
                  <a:pt x="1072896" y="0"/>
                </a:moveTo>
                <a:lnTo>
                  <a:pt x="0" y="0"/>
                </a:lnTo>
                <a:lnTo>
                  <a:pt x="0" y="230124"/>
                </a:lnTo>
                <a:lnTo>
                  <a:pt x="1072896" y="230124"/>
                </a:lnTo>
                <a:lnTo>
                  <a:pt x="1072896" y="0"/>
                </a:lnTo>
                <a:close/>
              </a:path>
            </a:pathLst>
          </a:custGeom>
          <a:solidFill>
            <a:srgbClr val="FFE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105393" y="2532634"/>
            <a:ext cx="53086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E5E5E"/>
                </a:solidFill>
                <a:latin typeface="Arial"/>
                <a:cs typeface="Arial"/>
              </a:rPr>
              <a:t>LA</a:t>
            </a:r>
            <a:r>
              <a:rPr sz="800" spc="-10" dirty="0">
                <a:solidFill>
                  <a:srgbClr val="5E5E5E"/>
                </a:solidFill>
                <a:latin typeface="Arial"/>
                <a:cs typeface="Arial"/>
              </a:rPr>
              <a:t> (3.6hrs)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5E5E5E"/>
                </a:solidFill>
                <a:latin typeface="Arial"/>
                <a:cs typeface="Arial"/>
              </a:rPr>
              <a:t>LS</a:t>
            </a:r>
            <a:r>
              <a:rPr sz="800" spc="-10" dirty="0">
                <a:solidFill>
                  <a:srgbClr val="5E5E5E"/>
                </a:solidFill>
                <a:latin typeface="Arial"/>
                <a:cs typeface="Arial"/>
              </a:rPr>
              <a:t> (1.8hrs)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351020" y="886965"/>
            <a:ext cx="4360545" cy="2047239"/>
            <a:chOff x="4351020" y="886965"/>
            <a:chExt cx="4360545" cy="2047239"/>
          </a:xfrm>
        </p:grpSpPr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19367" y="2436621"/>
              <a:ext cx="145796" cy="7099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51394" y="2616835"/>
              <a:ext cx="187579" cy="7569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39329" y="2857626"/>
              <a:ext cx="185928" cy="7620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351020" y="886965"/>
              <a:ext cx="4360545" cy="307975"/>
            </a:xfrm>
            <a:custGeom>
              <a:avLst/>
              <a:gdLst/>
              <a:ahLst/>
              <a:cxnLst/>
              <a:rect l="l" t="t" r="r" b="b"/>
              <a:pathLst>
                <a:path w="4360545" h="307975">
                  <a:moveTo>
                    <a:pt x="4360164" y="0"/>
                  </a:moveTo>
                  <a:lnTo>
                    <a:pt x="0" y="0"/>
                  </a:lnTo>
                  <a:lnTo>
                    <a:pt x="0" y="307850"/>
                  </a:lnTo>
                  <a:lnTo>
                    <a:pt x="4360164" y="307850"/>
                  </a:lnTo>
                  <a:lnTo>
                    <a:pt x="436016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67157" y="882398"/>
            <a:ext cx="2010410" cy="32194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406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0"/>
              </a:spcBef>
            </a:pPr>
            <a:r>
              <a:rPr sz="1400" dirty="0">
                <a:latin typeface="Arial"/>
                <a:cs typeface="Arial"/>
              </a:rPr>
              <a:t>SUPPORTIVE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BL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SLIDE</a:t>
            </a:r>
            <a:r>
              <a:rPr spc="-15" dirty="0"/>
              <a:t> </a:t>
            </a:r>
            <a:r>
              <a:rPr dirty="0"/>
              <a:t>|</a:t>
            </a:r>
            <a:r>
              <a:rPr spc="5" dirty="0"/>
              <a:t> </a:t>
            </a: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sp>
        <p:nvSpPr>
          <p:cNvPr id="28" name="object 28"/>
          <p:cNvSpPr txBox="1"/>
          <p:nvPr/>
        </p:nvSpPr>
        <p:spPr>
          <a:xfrm>
            <a:off x="4430014" y="914222"/>
            <a:ext cx="4107179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SUBSTITUTE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EMERGENCY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REMOTE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TEACHING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4571"/>
            <a:ext cx="9144000" cy="495892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72110" y="295909"/>
            <a:ext cx="8442325" cy="567055"/>
            <a:chOff x="372110" y="295909"/>
            <a:chExt cx="8442325" cy="567055"/>
          </a:xfrm>
        </p:grpSpPr>
        <p:sp>
          <p:nvSpPr>
            <p:cNvPr id="4" name="object 4"/>
            <p:cNvSpPr/>
            <p:nvPr/>
          </p:nvSpPr>
          <p:spPr>
            <a:xfrm>
              <a:off x="384045" y="858011"/>
              <a:ext cx="8425815" cy="0"/>
            </a:xfrm>
            <a:custGeom>
              <a:avLst/>
              <a:gdLst/>
              <a:ahLst/>
              <a:cxnLst/>
              <a:rect l="l" t="t" r="r" b="b"/>
              <a:pathLst>
                <a:path w="8425815">
                  <a:moveTo>
                    <a:pt x="0" y="0"/>
                  </a:moveTo>
                  <a:lnTo>
                    <a:pt x="8425563" y="0"/>
                  </a:lnTo>
                </a:path>
              </a:pathLst>
            </a:custGeom>
            <a:ln w="952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4810" y="308609"/>
              <a:ext cx="422275" cy="421005"/>
            </a:xfrm>
            <a:custGeom>
              <a:avLst/>
              <a:gdLst/>
              <a:ahLst/>
              <a:cxnLst/>
              <a:rect l="l" t="t" r="r" b="b"/>
              <a:pathLst>
                <a:path w="422275" h="421005">
                  <a:moveTo>
                    <a:pt x="211072" y="0"/>
                  </a:moveTo>
                  <a:lnTo>
                    <a:pt x="162675" y="5551"/>
                  </a:lnTo>
                  <a:lnTo>
                    <a:pt x="118248" y="21367"/>
                  </a:lnTo>
                  <a:lnTo>
                    <a:pt x="79057" y="46186"/>
                  </a:lnTo>
                  <a:lnTo>
                    <a:pt x="46370" y="78750"/>
                  </a:lnTo>
                  <a:lnTo>
                    <a:pt x="21453" y="117798"/>
                  </a:lnTo>
                  <a:lnTo>
                    <a:pt x="5574" y="162072"/>
                  </a:lnTo>
                  <a:lnTo>
                    <a:pt x="0" y="210312"/>
                  </a:lnTo>
                  <a:lnTo>
                    <a:pt x="5574" y="258551"/>
                  </a:lnTo>
                  <a:lnTo>
                    <a:pt x="21453" y="302825"/>
                  </a:lnTo>
                  <a:lnTo>
                    <a:pt x="46370" y="341873"/>
                  </a:lnTo>
                  <a:lnTo>
                    <a:pt x="79057" y="374437"/>
                  </a:lnTo>
                  <a:lnTo>
                    <a:pt x="118248" y="399256"/>
                  </a:lnTo>
                  <a:lnTo>
                    <a:pt x="162675" y="415072"/>
                  </a:lnTo>
                  <a:lnTo>
                    <a:pt x="211072" y="420624"/>
                  </a:lnTo>
                  <a:lnTo>
                    <a:pt x="259469" y="415072"/>
                  </a:lnTo>
                  <a:lnTo>
                    <a:pt x="303897" y="399256"/>
                  </a:lnTo>
                  <a:lnTo>
                    <a:pt x="343087" y="374437"/>
                  </a:lnTo>
                  <a:lnTo>
                    <a:pt x="375775" y="341873"/>
                  </a:lnTo>
                  <a:lnTo>
                    <a:pt x="400691" y="302825"/>
                  </a:lnTo>
                  <a:lnTo>
                    <a:pt x="416570" y="258551"/>
                  </a:lnTo>
                  <a:lnTo>
                    <a:pt x="422145" y="210312"/>
                  </a:lnTo>
                  <a:lnTo>
                    <a:pt x="416570" y="162072"/>
                  </a:lnTo>
                  <a:lnTo>
                    <a:pt x="400691" y="117798"/>
                  </a:lnTo>
                  <a:lnTo>
                    <a:pt x="375775" y="78750"/>
                  </a:lnTo>
                  <a:lnTo>
                    <a:pt x="343087" y="46186"/>
                  </a:lnTo>
                  <a:lnTo>
                    <a:pt x="303897" y="21367"/>
                  </a:lnTo>
                  <a:lnTo>
                    <a:pt x="259469" y="5551"/>
                  </a:lnTo>
                  <a:lnTo>
                    <a:pt x="211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4810" y="308609"/>
              <a:ext cx="422275" cy="421005"/>
            </a:xfrm>
            <a:custGeom>
              <a:avLst/>
              <a:gdLst/>
              <a:ahLst/>
              <a:cxnLst/>
              <a:rect l="l" t="t" r="r" b="b"/>
              <a:pathLst>
                <a:path w="422275" h="421005">
                  <a:moveTo>
                    <a:pt x="0" y="210312"/>
                  </a:moveTo>
                  <a:lnTo>
                    <a:pt x="5574" y="162072"/>
                  </a:lnTo>
                  <a:lnTo>
                    <a:pt x="21453" y="117798"/>
                  </a:lnTo>
                  <a:lnTo>
                    <a:pt x="46370" y="78750"/>
                  </a:lnTo>
                  <a:lnTo>
                    <a:pt x="79057" y="46186"/>
                  </a:lnTo>
                  <a:lnTo>
                    <a:pt x="118248" y="21367"/>
                  </a:lnTo>
                  <a:lnTo>
                    <a:pt x="162675" y="5551"/>
                  </a:lnTo>
                  <a:lnTo>
                    <a:pt x="211072" y="0"/>
                  </a:lnTo>
                  <a:lnTo>
                    <a:pt x="259469" y="5551"/>
                  </a:lnTo>
                  <a:lnTo>
                    <a:pt x="303897" y="21367"/>
                  </a:lnTo>
                  <a:lnTo>
                    <a:pt x="343087" y="46186"/>
                  </a:lnTo>
                  <a:lnTo>
                    <a:pt x="375775" y="78750"/>
                  </a:lnTo>
                  <a:lnTo>
                    <a:pt x="400691" y="117798"/>
                  </a:lnTo>
                  <a:lnTo>
                    <a:pt x="416570" y="162072"/>
                  </a:lnTo>
                  <a:lnTo>
                    <a:pt x="422145" y="210312"/>
                  </a:lnTo>
                  <a:lnTo>
                    <a:pt x="416570" y="258551"/>
                  </a:lnTo>
                  <a:lnTo>
                    <a:pt x="400691" y="302825"/>
                  </a:lnTo>
                  <a:lnTo>
                    <a:pt x="375775" y="341873"/>
                  </a:lnTo>
                  <a:lnTo>
                    <a:pt x="343087" y="374437"/>
                  </a:lnTo>
                  <a:lnTo>
                    <a:pt x="303897" y="399256"/>
                  </a:lnTo>
                  <a:lnTo>
                    <a:pt x="259469" y="415072"/>
                  </a:lnTo>
                  <a:lnTo>
                    <a:pt x="211072" y="420624"/>
                  </a:lnTo>
                  <a:lnTo>
                    <a:pt x="162675" y="415072"/>
                  </a:lnTo>
                  <a:lnTo>
                    <a:pt x="118248" y="399256"/>
                  </a:lnTo>
                  <a:lnTo>
                    <a:pt x="79057" y="374437"/>
                  </a:lnTo>
                  <a:lnTo>
                    <a:pt x="46370" y="341873"/>
                  </a:lnTo>
                  <a:lnTo>
                    <a:pt x="21453" y="302825"/>
                  </a:lnTo>
                  <a:lnTo>
                    <a:pt x="5574" y="258551"/>
                  </a:lnTo>
                  <a:lnTo>
                    <a:pt x="0" y="210312"/>
                  </a:lnTo>
                  <a:close/>
                </a:path>
              </a:pathLst>
            </a:custGeom>
            <a:ln w="254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2894" y="392683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7" y="775717"/>
            <a:ext cx="8994646" cy="360425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572000" y="2642618"/>
            <a:ext cx="4425950" cy="46228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41910" rIns="0" bIns="0" rtlCol="0">
            <a:spAutoFit/>
          </a:bodyPr>
          <a:lstStyle/>
          <a:p>
            <a:pPr marL="434975" marR="557530" indent="-342900">
              <a:lnSpc>
                <a:spcPct val="100000"/>
              </a:lnSpc>
              <a:spcBef>
                <a:spcPts val="330"/>
              </a:spcBef>
              <a:tabLst>
                <a:tab pos="908050" algn="l"/>
                <a:tab pos="1204595" algn="l"/>
                <a:tab pos="1849755" algn="l"/>
                <a:tab pos="2188845" algn="l"/>
                <a:tab pos="3133725" algn="l"/>
              </a:tabLst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LM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(3.6hrs)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| LA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(3.6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hrs) | Asmnt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(1.8hrs)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SLT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(9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hrs)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40%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40%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20%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	online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SLT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SLIDE</a:t>
            </a:r>
            <a:r>
              <a:rPr spc="-15" dirty="0"/>
              <a:t> </a:t>
            </a:r>
            <a:r>
              <a:rPr dirty="0"/>
              <a:t>|</a:t>
            </a:r>
            <a:r>
              <a:rPr spc="5" dirty="0"/>
              <a:t> </a:t>
            </a: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11705" y="410083"/>
            <a:ext cx="3934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5E5E5E"/>
                </a:solidFill>
              </a:rPr>
              <a:t>REKABENTUK</a:t>
            </a:r>
            <a:r>
              <a:rPr spc="5" dirty="0">
                <a:solidFill>
                  <a:srgbClr val="5E5E5E"/>
                </a:solidFill>
              </a:rPr>
              <a:t> </a:t>
            </a:r>
            <a:r>
              <a:rPr dirty="0">
                <a:solidFill>
                  <a:srgbClr val="5E5E5E"/>
                </a:solidFill>
              </a:rPr>
              <a:t>PTG</a:t>
            </a:r>
            <a:r>
              <a:rPr spc="-35" dirty="0">
                <a:solidFill>
                  <a:srgbClr val="5E5E5E"/>
                </a:solidFill>
              </a:rPr>
              <a:t> </a:t>
            </a:r>
            <a:r>
              <a:rPr dirty="0">
                <a:solidFill>
                  <a:srgbClr val="5E5E5E"/>
                </a:solidFill>
              </a:rPr>
              <a:t>DALAM</a:t>
            </a:r>
            <a:r>
              <a:rPr spc="30" dirty="0">
                <a:solidFill>
                  <a:srgbClr val="5E5E5E"/>
                </a:solidFill>
              </a:rPr>
              <a:t> </a:t>
            </a:r>
            <a:r>
              <a:rPr spc="-10" dirty="0">
                <a:solidFill>
                  <a:srgbClr val="5E5E5E"/>
                </a:solidFill>
              </a:rPr>
              <a:t>KALAM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object 19">
            <a:extLst>
              <a:ext uri="{FF2B5EF4-FFF2-40B4-BE49-F238E27FC236}">
                <a16:creationId xmlns:a16="http://schemas.microsoft.com/office/drawing/2014/main" id="{D31F1A08-9D7F-486E-988F-4671A7CFF9D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317" y="3803027"/>
            <a:ext cx="2779943" cy="1268001"/>
          </a:xfrm>
          <a:prstGeom prst="rect">
            <a:avLst/>
          </a:prstGeom>
        </p:spPr>
      </p:pic>
      <p:sp>
        <p:nvSpPr>
          <p:cNvPr id="45" name="object 20">
            <a:extLst>
              <a:ext uri="{FF2B5EF4-FFF2-40B4-BE49-F238E27FC236}">
                <a16:creationId xmlns:a16="http://schemas.microsoft.com/office/drawing/2014/main" id="{24777E0B-1F17-4F2B-9F8C-9DFBD0D4AB75}"/>
              </a:ext>
            </a:extLst>
          </p:cNvPr>
          <p:cNvSpPr/>
          <p:nvPr/>
        </p:nvSpPr>
        <p:spPr>
          <a:xfrm>
            <a:off x="313166" y="3796967"/>
            <a:ext cx="2790382" cy="1280592"/>
          </a:xfrm>
          <a:custGeom>
            <a:avLst/>
            <a:gdLst/>
            <a:ahLst/>
            <a:cxnLst/>
            <a:rect l="l" t="t" r="r" b="b"/>
            <a:pathLst>
              <a:path w="2614295" h="1020445">
                <a:moveTo>
                  <a:pt x="0" y="1019939"/>
                </a:moveTo>
                <a:lnTo>
                  <a:pt x="2614041" y="1019939"/>
                </a:lnTo>
                <a:lnTo>
                  <a:pt x="2614041" y="0"/>
                </a:lnTo>
                <a:lnTo>
                  <a:pt x="0" y="0"/>
                </a:lnTo>
                <a:lnTo>
                  <a:pt x="0" y="1019939"/>
                </a:lnTo>
                <a:close/>
              </a:path>
            </a:pathLst>
          </a:custGeom>
          <a:ln w="952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428039" y="373126"/>
            <a:ext cx="11080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000000"/>
                </a:solidFill>
              </a:rPr>
              <a:t>JUSTIFIKASI</a:t>
            </a:r>
            <a:endParaRPr sz="1400"/>
          </a:p>
        </p:txBody>
      </p:sp>
      <p:sp>
        <p:nvSpPr>
          <p:cNvPr id="28" name="object 28"/>
          <p:cNvSpPr txBox="1"/>
          <p:nvPr/>
        </p:nvSpPr>
        <p:spPr>
          <a:xfrm>
            <a:off x="6038151" y="1065638"/>
            <a:ext cx="2897505" cy="8213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 algn="l">
              <a:lnSpc>
                <a:spcPct val="100000"/>
              </a:lnSpc>
              <a:spcBef>
                <a:spcPts val="105"/>
              </a:spcBef>
              <a:buChar char="•"/>
              <a:tabLst>
                <a:tab pos="299720" algn="l"/>
              </a:tabLst>
            </a:pPr>
            <a:r>
              <a:rPr sz="1050" dirty="0">
                <a:latin typeface="Arial"/>
                <a:cs typeface="Arial"/>
              </a:rPr>
              <a:t>Pelaksanaan</a:t>
            </a:r>
            <a:r>
              <a:rPr sz="1050" spc="4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PTG</a:t>
            </a:r>
            <a:r>
              <a:rPr sz="1050" spc="409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adalah</a:t>
            </a:r>
            <a:r>
              <a:rPr sz="1050" spc="4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selari</a:t>
            </a:r>
            <a:r>
              <a:rPr sz="1050" spc="42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dengan </a:t>
            </a:r>
            <a:r>
              <a:rPr sz="1050" dirty="0" err="1">
                <a:latin typeface="Arial"/>
                <a:cs typeface="Arial"/>
              </a:rPr>
              <a:t>hasrat</a:t>
            </a:r>
            <a:r>
              <a:rPr sz="1050" spc="365" dirty="0">
                <a:latin typeface="Arial"/>
                <a:cs typeface="Arial"/>
              </a:rPr>
              <a:t> </a:t>
            </a:r>
            <a:r>
              <a:rPr lang="en-US" sz="1050" spc="365" dirty="0">
                <a:latin typeface="Arial"/>
                <a:cs typeface="Arial"/>
              </a:rPr>
              <a:t>IPTA</a:t>
            </a:r>
            <a:r>
              <a:rPr sz="1050" spc="38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dalam</a:t>
            </a:r>
            <a:r>
              <a:rPr sz="1050" spc="37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Pendigitalan</a:t>
            </a:r>
            <a:r>
              <a:rPr sz="1050" spc="37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kampus </a:t>
            </a:r>
            <a:r>
              <a:rPr sz="1050" dirty="0">
                <a:latin typeface="Arial"/>
                <a:cs typeface="Arial"/>
              </a:rPr>
              <a:t>serta</a:t>
            </a:r>
            <a:r>
              <a:rPr sz="1050" spc="39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menyokong</a:t>
            </a:r>
            <a:r>
              <a:rPr sz="1050" spc="40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agenda</a:t>
            </a:r>
            <a:r>
              <a:rPr sz="1050" spc="409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nasional</a:t>
            </a:r>
            <a:r>
              <a:rPr sz="1050" spc="405" dirty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yang </a:t>
            </a:r>
            <a:r>
              <a:rPr sz="1050" dirty="0">
                <a:latin typeface="Arial"/>
                <a:cs typeface="Arial"/>
              </a:rPr>
              <a:t>digariskan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di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dalam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  <a:hlinkClick r:id="rId3"/>
              </a:rPr>
              <a:t>DePAN</a:t>
            </a:r>
            <a:r>
              <a:rPr sz="1050" spc="-15" dirty="0">
                <a:latin typeface="Arial"/>
                <a:cs typeface="Arial"/>
                <a:hlinkClick r:id="rId3"/>
              </a:rPr>
              <a:t> </a:t>
            </a:r>
            <a:r>
              <a:rPr sz="1050" spc="-20" dirty="0">
                <a:latin typeface="Arial"/>
                <a:cs typeface="Arial"/>
                <a:hlinkClick r:id="rId3"/>
              </a:rPr>
              <a:t>2.0.</a:t>
            </a:r>
            <a:r>
              <a:rPr lang="en-US" sz="1050" spc="-20" dirty="0">
                <a:latin typeface="Arial"/>
                <a:cs typeface="Arial"/>
              </a:rPr>
              <a:t> (m/s 26)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071362" y="3583000"/>
            <a:ext cx="289814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Char char="•"/>
              <a:tabLst>
                <a:tab pos="299085" algn="l"/>
                <a:tab pos="299720" algn="l"/>
                <a:tab pos="751840" algn="l"/>
                <a:tab pos="2235200" algn="l"/>
              </a:tabLst>
            </a:pPr>
            <a:r>
              <a:rPr sz="1050" spc="-25" dirty="0">
                <a:solidFill>
                  <a:schemeClr val="tx1"/>
                </a:solidFill>
                <a:latin typeface="Arial"/>
                <a:cs typeface="Arial"/>
              </a:rPr>
              <a:t>PTG</a:t>
            </a:r>
            <a:r>
              <a:rPr sz="1050" dirty="0">
                <a:solidFill>
                  <a:schemeClr val="tx1"/>
                </a:solidFill>
                <a:latin typeface="Arial"/>
                <a:cs typeface="Arial"/>
              </a:rPr>
              <a:t>	</a:t>
            </a:r>
            <a:r>
              <a:rPr sz="1050" spc="-10" dirty="0">
                <a:solidFill>
                  <a:schemeClr val="tx1"/>
                </a:solidFill>
                <a:latin typeface="Arial"/>
                <a:cs typeface="Arial"/>
              </a:rPr>
              <a:t>mengarusperdanakan</a:t>
            </a:r>
            <a:r>
              <a:rPr sz="1050" dirty="0">
                <a:solidFill>
                  <a:schemeClr val="tx1"/>
                </a:solidFill>
                <a:latin typeface="Arial"/>
                <a:cs typeface="Arial"/>
              </a:rPr>
              <a:t>	</a:t>
            </a:r>
            <a:r>
              <a:rPr sz="1050" spc="-10" dirty="0">
                <a:solidFill>
                  <a:schemeClr val="tx1"/>
                </a:solidFill>
                <a:latin typeface="Arial"/>
                <a:cs typeface="Arial"/>
              </a:rPr>
              <a:t>pendidikan</a:t>
            </a:r>
            <a:endParaRPr sz="105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358254" y="3743652"/>
            <a:ext cx="261175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59435" algn="l"/>
                <a:tab pos="1231900" algn="l"/>
                <a:tab pos="2076450" algn="l"/>
              </a:tabLst>
            </a:pPr>
            <a:r>
              <a:rPr sz="1050" spc="-10" dirty="0">
                <a:solidFill>
                  <a:srgbClr val="5E5E5E"/>
                </a:solidFill>
                <a:latin typeface="Arial"/>
                <a:cs typeface="Arial"/>
              </a:rPr>
              <a:t>digital</a:t>
            </a:r>
            <a:r>
              <a:rPr sz="1050" dirty="0">
                <a:solidFill>
                  <a:srgbClr val="5E5E5E"/>
                </a:solidFill>
                <a:latin typeface="Arial"/>
                <a:cs typeface="Arial"/>
              </a:rPr>
              <a:t>	</a:t>
            </a:r>
            <a:r>
              <a:rPr sz="1050" spc="-10" dirty="0">
                <a:solidFill>
                  <a:srgbClr val="5E5E5E"/>
                </a:solidFill>
                <a:latin typeface="Arial"/>
                <a:cs typeface="Arial"/>
              </a:rPr>
              <a:t>Negara,</a:t>
            </a:r>
            <a:r>
              <a:rPr sz="1050" dirty="0">
                <a:solidFill>
                  <a:srgbClr val="5E5E5E"/>
                </a:solidFill>
                <a:latin typeface="Arial"/>
                <a:cs typeface="Arial"/>
              </a:rPr>
              <a:t>	</a:t>
            </a:r>
            <a:r>
              <a:rPr sz="1050" spc="-10" dirty="0">
                <a:solidFill>
                  <a:srgbClr val="5E5E5E"/>
                </a:solidFill>
                <a:latin typeface="Arial"/>
                <a:cs typeface="Arial"/>
              </a:rPr>
              <a:t>pendidikan</a:t>
            </a:r>
            <a:r>
              <a:rPr sz="1050" dirty="0">
                <a:solidFill>
                  <a:srgbClr val="5E5E5E"/>
                </a:solidFill>
                <a:latin typeface="Arial"/>
                <a:cs typeface="Arial"/>
              </a:rPr>
              <a:t>	</a:t>
            </a:r>
            <a:r>
              <a:rPr sz="1050" spc="-10" dirty="0">
                <a:solidFill>
                  <a:srgbClr val="5E5E5E"/>
                </a:solidFill>
                <a:latin typeface="Arial"/>
                <a:cs typeface="Arial"/>
              </a:rPr>
              <a:t>fleksibel,</a:t>
            </a:r>
            <a:endParaRPr sz="10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358254" y="3903672"/>
            <a:ext cx="261048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chemeClr val="tx1"/>
                </a:solidFill>
                <a:latin typeface="Arial"/>
                <a:cs typeface="Arial"/>
              </a:rPr>
              <a:t>menyediakan</a:t>
            </a:r>
            <a:r>
              <a:rPr sz="1050" spc="459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chemeClr val="tx1"/>
                </a:solidFill>
                <a:latin typeface="Arial"/>
                <a:cs typeface="Arial"/>
              </a:rPr>
              <a:t>pengajar</a:t>
            </a:r>
            <a:r>
              <a:rPr sz="1050" spc="4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chemeClr val="tx1"/>
                </a:solidFill>
                <a:latin typeface="Arial"/>
                <a:cs typeface="Arial"/>
              </a:rPr>
              <a:t>dan</a:t>
            </a:r>
            <a:r>
              <a:rPr sz="1050" spc="4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chemeClr val="tx1"/>
                </a:solidFill>
                <a:latin typeface="Arial"/>
                <a:cs typeface="Arial"/>
              </a:rPr>
              <a:t>pelajar</a:t>
            </a:r>
            <a:r>
              <a:rPr sz="1050" spc="459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chemeClr val="tx1"/>
                </a:solidFill>
                <a:latin typeface="Arial"/>
                <a:cs typeface="Arial"/>
              </a:rPr>
              <a:t>bagi </a:t>
            </a:r>
            <a:r>
              <a:rPr sz="1050" dirty="0">
                <a:solidFill>
                  <a:schemeClr val="tx1"/>
                </a:solidFill>
                <a:latin typeface="Arial"/>
                <a:cs typeface="Arial"/>
              </a:rPr>
              <a:t>pendidikan</a:t>
            </a:r>
            <a:r>
              <a:rPr sz="1050" spc="409" dirty="0">
                <a:solidFill>
                  <a:schemeClr val="tx1"/>
                </a:solidFill>
                <a:latin typeface="Arial"/>
                <a:cs typeface="Arial"/>
              </a:rPr>
              <a:t>  </a:t>
            </a:r>
            <a:r>
              <a:rPr sz="1050" dirty="0">
                <a:solidFill>
                  <a:schemeClr val="tx1"/>
                </a:solidFill>
                <a:latin typeface="Arial"/>
                <a:cs typeface="Arial"/>
              </a:rPr>
              <a:t>abad</a:t>
            </a:r>
            <a:r>
              <a:rPr sz="1050" spc="400" dirty="0">
                <a:solidFill>
                  <a:schemeClr val="tx1"/>
                </a:solidFill>
                <a:latin typeface="Arial"/>
                <a:cs typeface="Arial"/>
              </a:rPr>
              <a:t>  </a:t>
            </a:r>
            <a:r>
              <a:rPr sz="1050" spc="-10" dirty="0">
                <a:solidFill>
                  <a:schemeClr val="tx1"/>
                </a:solidFill>
                <a:latin typeface="Arial"/>
                <a:cs typeface="Arial"/>
              </a:rPr>
              <a:t>ke-</a:t>
            </a:r>
            <a:r>
              <a:rPr sz="1050" dirty="0">
                <a:solidFill>
                  <a:schemeClr val="tx1"/>
                </a:solidFill>
                <a:latin typeface="Arial"/>
                <a:cs typeface="Arial"/>
              </a:rPr>
              <a:t>21</a:t>
            </a:r>
            <a:r>
              <a:rPr sz="1050" spc="409" dirty="0">
                <a:solidFill>
                  <a:schemeClr val="tx1"/>
                </a:solidFill>
                <a:latin typeface="Arial"/>
                <a:cs typeface="Arial"/>
              </a:rPr>
              <a:t>  </a:t>
            </a:r>
            <a:r>
              <a:rPr sz="1050" dirty="0">
                <a:solidFill>
                  <a:schemeClr val="tx1"/>
                </a:solidFill>
                <a:latin typeface="Arial"/>
                <a:cs typeface="Arial"/>
              </a:rPr>
              <a:t>yang</a:t>
            </a:r>
            <a:r>
              <a:rPr sz="1050" spc="409" dirty="0">
                <a:solidFill>
                  <a:schemeClr val="tx1"/>
                </a:solidFill>
                <a:latin typeface="Arial"/>
                <a:cs typeface="Arial"/>
              </a:rPr>
              <a:t>  </a:t>
            </a:r>
            <a:r>
              <a:rPr sz="1050" spc="-10" dirty="0">
                <a:solidFill>
                  <a:schemeClr val="tx1"/>
                </a:solidFill>
                <a:latin typeface="Arial"/>
                <a:cs typeface="Arial"/>
              </a:rPr>
              <a:t>perlu </a:t>
            </a:r>
            <a:r>
              <a:rPr sz="1050" dirty="0">
                <a:solidFill>
                  <a:schemeClr val="tx1"/>
                </a:solidFill>
                <a:latin typeface="Arial"/>
                <a:cs typeface="Arial"/>
              </a:rPr>
              <a:t>mendepani</a:t>
            </a:r>
            <a:r>
              <a:rPr sz="1050" spc="2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chemeClr val="tx1"/>
                </a:solidFill>
                <a:latin typeface="Arial"/>
                <a:cs typeface="Arial"/>
              </a:rPr>
              <a:t>transformasi</a:t>
            </a:r>
            <a:r>
              <a:rPr sz="1050" spc="2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chemeClr val="tx1"/>
                </a:solidFill>
                <a:latin typeface="Arial"/>
                <a:cs typeface="Arial"/>
              </a:rPr>
              <a:t>Teknologi</a:t>
            </a:r>
            <a:r>
              <a:rPr sz="1050" spc="2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chemeClr val="tx1"/>
                </a:solidFill>
                <a:latin typeface="Arial"/>
                <a:cs typeface="Arial"/>
              </a:rPr>
              <a:t>IR</a:t>
            </a:r>
            <a:r>
              <a:rPr sz="1050" spc="2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chemeClr val="tx1"/>
                </a:solidFill>
                <a:latin typeface="Arial"/>
                <a:cs typeface="Arial"/>
              </a:rPr>
              <a:t>4.0 </a:t>
            </a:r>
            <a:r>
              <a:rPr sz="1050" dirty="0">
                <a:solidFill>
                  <a:schemeClr val="tx1"/>
                </a:solidFill>
                <a:latin typeface="Arial"/>
                <a:cs typeface="Arial"/>
              </a:rPr>
              <a:t>dalam</a:t>
            </a:r>
            <a:r>
              <a:rPr sz="105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chemeClr val="tx1"/>
                </a:solidFill>
                <a:latin typeface="Arial"/>
                <a:cs typeface="Arial"/>
              </a:rPr>
              <a:t>normal</a:t>
            </a:r>
            <a:r>
              <a:rPr sz="105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chemeClr val="tx1"/>
                </a:solidFill>
                <a:latin typeface="Arial"/>
                <a:cs typeface="Arial"/>
              </a:rPr>
              <a:t>baharu</a:t>
            </a:r>
            <a:endParaRPr sz="105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211314" y="4844781"/>
            <a:ext cx="55118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SLIDE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900" spc="-50" dirty="0">
                <a:solidFill>
                  <a:srgbClr val="FFFFFF"/>
                </a:solidFill>
                <a:latin typeface="Arial"/>
                <a:cs typeface="Arial"/>
              </a:rPr>
              <a:t>3</a:t>
            </a:fld>
            <a:endParaRPr sz="900">
              <a:latin typeface="Arial"/>
              <a:cs typeface="Arial"/>
            </a:endParaRPr>
          </a:p>
        </p:txBody>
      </p:sp>
      <p:sp>
        <p:nvSpPr>
          <p:cNvPr id="39" name="object 29">
            <a:extLst>
              <a:ext uri="{FF2B5EF4-FFF2-40B4-BE49-F238E27FC236}">
                <a16:creationId xmlns:a16="http://schemas.microsoft.com/office/drawing/2014/main" id="{F8270E8D-84D8-41B9-A8CB-101E7B76612F}"/>
              </a:ext>
            </a:extLst>
          </p:cNvPr>
          <p:cNvSpPr txBox="1"/>
          <p:nvPr/>
        </p:nvSpPr>
        <p:spPr>
          <a:xfrm>
            <a:off x="6006530" y="2440632"/>
            <a:ext cx="289687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  <a:tab pos="1087120" algn="l"/>
                <a:tab pos="1524635" algn="l"/>
                <a:tab pos="1974214" algn="l"/>
              </a:tabLst>
            </a:pPr>
            <a:r>
              <a:rPr sz="1050" spc="-10" dirty="0" err="1">
                <a:latin typeface="Arial"/>
                <a:cs typeface="Arial"/>
              </a:rPr>
              <a:t>Pelaksa</a:t>
            </a:r>
            <a:r>
              <a:rPr lang="en-US" sz="1050" spc="-10" dirty="0" err="1">
                <a:latin typeface="Arial"/>
                <a:cs typeface="Arial"/>
              </a:rPr>
              <a:t>na</a:t>
            </a:r>
            <a:r>
              <a:rPr sz="1050" spc="-10" dirty="0" err="1">
                <a:latin typeface="Arial"/>
                <a:cs typeface="Arial"/>
              </a:rPr>
              <a:t>an</a:t>
            </a:r>
            <a:r>
              <a:rPr sz="1050" dirty="0">
                <a:latin typeface="Arial"/>
                <a:cs typeface="Arial"/>
              </a:rPr>
              <a:t>	</a:t>
            </a:r>
            <a:r>
              <a:rPr sz="1050" spc="-25" dirty="0">
                <a:latin typeface="Arial"/>
                <a:cs typeface="Arial"/>
              </a:rPr>
              <a:t>PTG</a:t>
            </a:r>
            <a:r>
              <a:rPr sz="1050" dirty="0">
                <a:latin typeface="Arial"/>
                <a:cs typeface="Arial"/>
              </a:rPr>
              <a:t>	</a:t>
            </a:r>
            <a:r>
              <a:rPr sz="1050" spc="-20" dirty="0">
                <a:latin typeface="Arial"/>
                <a:cs typeface="Arial"/>
              </a:rPr>
              <a:t>akan</a:t>
            </a:r>
            <a:r>
              <a:rPr sz="1050" dirty="0">
                <a:latin typeface="Arial"/>
                <a:cs typeface="Arial"/>
              </a:rPr>
              <a:t>	</a:t>
            </a:r>
            <a:r>
              <a:rPr sz="1050" spc="-10" dirty="0">
                <a:latin typeface="Arial"/>
                <a:cs typeface="Arial"/>
              </a:rPr>
              <a:t>meningkatkaan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0" name="object 30">
            <a:extLst>
              <a:ext uri="{FF2B5EF4-FFF2-40B4-BE49-F238E27FC236}">
                <a16:creationId xmlns:a16="http://schemas.microsoft.com/office/drawing/2014/main" id="{6AFE8688-5F40-4E88-9A4A-A7ABBB94071F}"/>
              </a:ext>
            </a:extLst>
          </p:cNvPr>
          <p:cNvSpPr txBox="1"/>
          <p:nvPr/>
        </p:nvSpPr>
        <p:spPr>
          <a:xfrm>
            <a:off x="6293419" y="2600652"/>
            <a:ext cx="261112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Arial"/>
                <a:cs typeface="Arial"/>
              </a:rPr>
              <a:t>kualiti</a:t>
            </a:r>
            <a:r>
              <a:rPr sz="1050" spc="27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penyampaian</a:t>
            </a:r>
            <a:r>
              <a:rPr sz="1050" spc="27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pembelajaran</a:t>
            </a:r>
            <a:r>
              <a:rPr sz="1050" spc="28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secara </a:t>
            </a:r>
            <a:r>
              <a:rPr sz="1050" dirty="0">
                <a:latin typeface="Arial"/>
                <a:cs typeface="Arial"/>
              </a:rPr>
              <a:t>dalam</a:t>
            </a:r>
            <a:r>
              <a:rPr sz="1050" spc="29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talian</a:t>
            </a:r>
            <a:r>
              <a:rPr sz="1050" spc="28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dan</a:t>
            </a:r>
            <a:r>
              <a:rPr sz="1050" spc="29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’micro-</a:t>
            </a:r>
            <a:r>
              <a:rPr sz="1050" dirty="0">
                <a:latin typeface="Arial"/>
                <a:cs typeface="Arial"/>
              </a:rPr>
              <a:t>credentials’</a:t>
            </a:r>
            <a:r>
              <a:rPr sz="1050" spc="300" dirty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pada </a:t>
            </a:r>
            <a:r>
              <a:rPr sz="1050" dirty="0">
                <a:latin typeface="Arial"/>
                <a:cs typeface="Arial"/>
              </a:rPr>
              <a:t>masa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akan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datang</a:t>
            </a:r>
            <a:endParaRPr sz="1050" dirty="0">
              <a:latin typeface="Arial"/>
              <a:cs typeface="Arial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9D20B76-4658-45C3-9A0C-7332A5390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92" y="612640"/>
            <a:ext cx="5987932" cy="3121542"/>
          </a:xfrm>
          <a:prstGeom prst="rect">
            <a:avLst/>
          </a:prstGeom>
        </p:spPr>
      </p:pic>
      <p:pic>
        <p:nvPicPr>
          <p:cNvPr id="57" name="object 5">
            <a:extLst>
              <a:ext uri="{FF2B5EF4-FFF2-40B4-BE49-F238E27FC236}">
                <a16:creationId xmlns:a16="http://schemas.microsoft.com/office/drawing/2014/main" id="{6B74A377-7C90-4083-82E8-E47F0E84DB4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11297" y="3795523"/>
            <a:ext cx="2584703" cy="129235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4571"/>
            <a:ext cx="9144000" cy="495892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160006" y="4857481"/>
            <a:ext cx="55181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SLIDE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26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054" y="853249"/>
            <a:ext cx="8941435" cy="4200525"/>
            <a:chOff x="35054" y="853249"/>
            <a:chExt cx="8941435" cy="42005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54" y="879348"/>
              <a:ext cx="8941305" cy="417423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84045" y="858011"/>
              <a:ext cx="8425815" cy="0"/>
            </a:xfrm>
            <a:custGeom>
              <a:avLst/>
              <a:gdLst/>
              <a:ahLst/>
              <a:cxnLst/>
              <a:rect l="l" t="t" r="r" b="b"/>
              <a:pathLst>
                <a:path w="8425815">
                  <a:moveTo>
                    <a:pt x="0" y="0"/>
                  </a:moveTo>
                  <a:lnTo>
                    <a:pt x="8425563" y="0"/>
                  </a:lnTo>
                </a:path>
              </a:pathLst>
            </a:custGeom>
            <a:ln w="952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408932" y="1720598"/>
            <a:ext cx="4425950" cy="46228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41275" rIns="0" bIns="0" rtlCol="0">
            <a:spAutoFit/>
          </a:bodyPr>
          <a:lstStyle/>
          <a:p>
            <a:pPr marR="565150" algn="r">
              <a:lnSpc>
                <a:spcPct val="100000"/>
              </a:lnSpc>
              <a:spcBef>
                <a:spcPts val="325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LM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(3.6hrs)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| LA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(3.6 hrs)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Asmnt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(1.8hrs)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= SLT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(9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hrs)</a:t>
            </a:r>
            <a:endParaRPr sz="1200">
              <a:latin typeface="Arial"/>
              <a:cs typeface="Arial"/>
            </a:endParaRPr>
          </a:p>
          <a:p>
            <a:pPr marR="557530" algn="r">
              <a:lnSpc>
                <a:spcPct val="100000"/>
              </a:lnSpc>
              <a:spcBef>
                <a:spcPts val="5"/>
              </a:spcBef>
              <a:tabLst>
                <a:tab pos="473075" algn="l"/>
                <a:tab pos="769620" algn="l"/>
                <a:tab pos="1414780" algn="l"/>
                <a:tab pos="1753870" algn="l"/>
                <a:tab pos="2698115" algn="l"/>
              </a:tabLst>
            </a:pP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40%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40%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20%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	online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SLT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72110" y="295909"/>
            <a:ext cx="447675" cy="446405"/>
            <a:chOff x="372110" y="295909"/>
            <a:chExt cx="447675" cy="446405"/>
          </a:xfrm>
        </p:grpSpPr>
        <p:sp>
          <p:nvSpPr>
            <p:cNvPr id="9" name="object 9"/>
            <p:cNvSpPr/>
            <p:nvPr/>
          </p:nvSpPr>
          <p:spPr>
            <a:xfrm>
              <a:off x="384810" y="308609"/>
              <a:ext cx="422275" cy="421005"/>
            </a:xfrm>
            <a:custGeom>
              <a:avLst/>
              <a:gdLst/>
              <a:ahLst/>
              <a:cxnLst/>
              <a:rect l="l" t="t" r="r" b="b"/>
              <a:pathLst>
                <a:path w="422275" h="421005">
                  <a:moveTo>
                    <a:pt x="211072" y="0"/>
                  </a:moveTo>
                  <a:lnTo>
                    <a:pt x="162675" y="5551"/>
                  </a:lnTo>
                  <a:lnTo>
                    <a:pt x="118248" y="21367"/>
                  </a:lnTo>
                  <a:lnTo>
                    <a:pt x="79057" y="46186"/>
                  </a:lnTo>
                  <a:lnTo>
                    <a:pt x="46370" y="78750"/>
                  </a:lnTo>
                  <a:lnTo>
                    <a:pt x="21453" y="117798"/>
                  </a:lnTo>
                  <a:lnTo>
                    <a:pt x="5574" y="162072"/>
                  </a:lnTo>
                  <a:lnTo>
                    <a:pt x="0" y="210312"/>
                  </a:lnTo>
                  <a:lnTo>
                    <a:pt x="5574" y="258551"/>
                  </a:lnTo>
                  <a:lnTo>
                    <a:pt x="21453" y="302825"/>
                  </a:lnTo>
                  <a:lnTo>
                    <a:pt x="46370" y="341873"/>
                  </a:lnTo>
                  <a:lnTo>
                    <a:pt x="79057" y="374437"/>
                  </a:lnTo>
                  <a:lnTo>
                    <a:pt x="118248" y="399256"/>
                  </a:lnTo>
                  <a:lnTo>
                    <a:pt x="162675" y="415072"/>
                  </a:lnTo>
                  <a:lnTo>
                    <a:pt x="211072" y="420624"/>
                  </a:lnTo>
                  <a:lnTo>
                    <a:pt x="259469" y="415072"/>
                  </a:lnTo>
                  <a:lnTo>
                    <a:pt x="303897" y="399256"/>
                  </a:lnTo>
                  <a:lnTo>
                    <a:pt x="343087" y="374437"/>
                  </a:lnTo>
                  <a:lnTo>
                    <a:pt x="375775" y="341873"/>
                  </a:lnTo>
                  <a:lnTo>
                    <a:pt x="400691" y="302825"/>
                  </a:lnTo>
                  <a:lnTo>
                    <a:pt x="416570" y="258551"/>
                  </a:lnTo>
                  <a:lnTo>
                    <a:pt x="422145" y="210312"/>
                  </a:lnTo>
                  <a:lnTo>
                    <a:pt x="416570" y="162072"/>
                  </a:lnTo>
                  <a:lnTo>
                    <a:pt x="400691" y="117798"/>
                  </a:lnTo>
                  <a:lnTo>
                    <a:pt x="375775" y="78750"/>
                  </a:lnTo>
                  <a:lnTo>
                    <a:pt x="343087" y="46186"/>
                  </a:lnTo>
                  <a:lnTo>
                    <a:pt x="303897" y="21367"/>
                  </a:lnTo>
                  <a:lnTo>
                    <a:pt x="259469" y="5551"/>
                  </a:lnTo>
                  <a:lnTo>
                    <a:pt x="211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4810" y="308609"/>
              <a:ext cx="422275" cy="421005"/>
            </a:xfrm>
            <a:custGeom>
              <a:avLst/>
              <a:gdLst/>
              <a:ahLst/>
              <a:cxnLst/>
              <a:rect l="l" t="t" r="r" b="b"/>
              <a:pathLst>
                <a:path w="422275" h="421005">
                  <a:moveTo>
                    <a:pt x="0" y="210312"/>
                  </a:moveTo>
                  <a:lnTo>
                    <a:pt x="5574" y="162072"/>
                  </a:lnTo>
                  <a:lnTo>
                    <a:pt x="21453" y="117798"/>
                  </a:lnTo>
                  <a:lnTo>
                    <a:pt x="46370" y="78750"/>
                  </a:lnTo>
                  <a:lnTo>
                    <a:pt x="79057" y="46186"/>
                  </a:lnTo>
                  <a:lnTo>
                    <a:pt x="118248" y="21367"/>
                  </a:lnTo>
                  <a:lnTo>
                    <a:pt x="162675" y="5551"/>
                  </a:lnTo>
                  <a:lnTo>
                    <a:pt x="211072" y="0"/>
                  </a:lnTo>
                  <a:lnTo>
                    <a:pt x="259469" y="5551"/>
                  </a:lnTo>
                  <a:lnTo>
                    <a:pt x="303897" y="21367"/>
                  </a:lnTo>
                  <a:lnTo>
                    <a:pt x="343087" y="46186"/>
                  </a:lnTo>
                  <a:lnTo>
                    <a:pt x="375775" y="78750"/>
                  </a:lnTo>
                  <a:lnTo>
                    <a:pt x="400691" y="117798"/>
                  </a:lnTo>
                  <a:lnTo>
                    <a:pt x="416570" y="162072"/>
                  </a:lnTo>
                  <a:lnTo>
                    <a:pt x="422145" y="210312"/>
                  </a:lnTo>
                  <a:lnTo>
                    <a:pt x="416570" y="258551"/>
                  </a:lnTo>
                  <a:lnTo>
                    <a:pt x="400691" y="302825"/>
                  </a:lnTo>
                  <a:lnTo>
                    <a:pt x="375775" y="341873"/>
                  </a:lnTo>
                  <a:lnTo>
                    <a:pt x="343087" y="374437"/>
                  </a:lnTo>
                  <a:lnTo>
                    <a:pt x="303897" y="399256"/>
                  </a:lnTo>
                  <a:lnTo>
                    <a:pt x="259469" y="415072"/>
                  </a:lnTo>
                  <a:lnTo>
                    <a:pt x="211072" y="420624"/>
                  </a:lnTo>
                  <a:lnTo>
                    <a:pt x="162675" y="415072"/>
                  </a:lnTo>
                  <a:lnTo>
                    <a:pt x="118248" y="399256"/>
                  </a:lnTo>
                  <a:lnTo>
                    <a:pt x="79057" y="374437"/>
                  </a:lnTo>
                  <a:lnTo>
                    <a:pt x="46370" y="341873"/>
                  </a:lnTo>
                  <a:lnTo>
                    <a:pt x="21453" y="302825"/>
                  </a:lnTo>
                  <a:lnTo>
                    <a:pt x="5574" y="258551"/>
                  </a:lnTo>
                  <a:lnTo>
                    <a:pt x="0" y="210312"/>
                  </a:lnTo>
                  <a:close/>
                </a:path>
              </a:pathLst>
            </a:custGeom>
            <a:ln w="254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32894" y="392683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8047"/>
            <a:ext cx="9144000" cy="490271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11936" y="0"/>
            <a:ext cx="8220709" cy="5146675"/>
            <a:chOff x="-11936" y="0"/>
            <a:chExt cx="8220709" cy="51466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28827"/>
              <a:ext cx="8208264" cy="461467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3" y="9908"/>
              <a:ext cx="7766684" cy="582295"/>
            </a:xfrm>
            <a:custGeom>
              <a:avLst/>
              <a:gdLst/>
              <a:ahLst/>
              <a:cxnLst/>
              <a:rect l="l" t="t" r="r" b="b"/>
              <a:pathLst>
                <a:path w="7766684" h="582295">
                  <a:moveTo>
                    <a:pt x="7766304" y="0"/>
                  </a:moveTo>
                  <a:lnTo>
                    <a:pt x="0" y="0"/>
                  </a:lnTo>
                  <a:lnTo>
                    <a:pt x="0" y="582165"/>
                  </a:lnTo>
                  <a:lnTo>
                    <a:pt x="7766304" y="582165"/>
                  </a:lnTo>
                  <a:lnTo>
                    <a:pt x="776630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3" y="9908"/>
              <a:ext cx="7766684" cy="582295"/>
            </a:xfrm>
            <a:custGeom>
              <a:avLst/>
              <a:gdLst/>
              <a:ahLst/>
              <a:cxnLst/>
              <a:rect l="l" t="t" r="r" b="b"/>
              <a:pathLst>
                <a:path w="7766684" h="582295">
                  <a:moveTo>
                    <a:pt x="0" y="582165"/>
                  </a:moveTo>
                  <a:lnTo>
                    <a:pt x="7766304" y="582165"/>
                  </a:lnTo>
                  <a:lnTo>
                    <a:pt x="7766304" y="0"/>
                  </a:lnTo>
                  <a:lnTo>
                    <a:pt x="0" y="0"/>
                  </a:lnTo>
                  <a:lnTo>
                    <a:pt x="0" y="582165"/>
                  </a:lnTo>
                  <a:close/>
                </a:path>
              </a:pathLst>
            </a:custGeom>
            <a:ln w="254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739" y="65659"/>
            <a:ext cx="53041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086860" algn="l"/>
              </a:tabLst>
            </a:pPr>
            <a:r>
              <a:rPr sz="2800" b="0" dirty="0">
                <a:solidFill>
                  <a:srgbClr val="FFFFFF"/>
                </a:solidFill>
                <a:latin typeface="Arial"/>
                <a:cs typeface="Arial"/>
              </a:rPr>
              <a:t>SBL</a:t>
            </a:r>
            <a:r>
              <a:rPr sz="2800" b="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FFFFFF"/>
                </a:solidFill>
                <a:latin typeface="Arial"/>
                <a:cs typeface="Arial"/>
              </a:rPr>
              <a:t>Declaration</a:t>
            </a:r>
            <a:r>
              <a:rPr sz="2800" b="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0" spc="-10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2800" b="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b="0" spc="-10" dirty="0">
                <a:solidFill>
                  <a:srgbClr val="FFFFFF"/>
                </a:solidFill>
                <a:latin typeface="Arial"/>
                <a:cs typeface="Arial"/>
              </a:rPr>
              <a:t>KALAM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9728" y="757426"/>
            <a:ext cx="8959850" cy="4322445"/>
            <a:chOff x="109728" y="757426"/>
            <a:chExt cx="8959850" cy="43224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728" y="757426"/>
              <a:ext cx="8959594" cy="432206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10094" y="1663448"/>
              <a:ext cx="814069" cy="307975"/>
            </a:xfrm>
            <a:custGeom>
              <a:avLst/>
              <a:gdLst/>
              <a:ahLst/>
              <a:cxnLst/>
              <a:rect l="l" t="t" r="r" b="b"/>
              <a:pathLst>
                <a:path w="814070" h="307975">
                  <a:moveTo>
                    <a:pt x="0" y="307845"/>
                  </a:moveTo>
                  <a:lnTo>
                    <a:pt x="813817" y="307845"/>
                  </a:lnTo>
                  <a:lnTo>
                    <a:pt x="813817" y="0"/>
                  </a:lnTo>
                  <a:lnTo>
                    <a:pt x="0" y="0"/>
                  </a:lnTo>
                  <a:lnTo>
                    <a:pt x="0" y="307845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905755" y="1385318"/>
            <a:ext cx="2057400" cy="254635"/>
          </a:xfrm>
          <a:prstGeom prst="rect">
            <a:avLst/>
          </a:prstGeom>
          <a:solidFill>
            <a:srgbClr val="FFFFFF"/>
          </a:solidFill>
          <a:ln w="9525">
            <a:solidFill>
              <a:srgbClr val="00AF5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5"/>
              </a:spcBef>
            </a:pPr>
            <a:r>
              <a:rPr sz="1050" dirty="0">
                <a:latin typeface="Arial"/>
                <a:cs typeface="Arial"/>
              </a:rPr>
              <a:t>1.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Click</a:t>
            </a:r>
            <a:r>
              <a:rPr sz="1050" spc="2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“Turn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editing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on”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11936" y="138935"/>
            <a:ext cx="7792084" cy="1681480"/>
            <a:chOff x="-11936" y="138935"/>
            <a:chExt cx="7792084" cy="1681480"/>
          </a:xfrm>
        </p:grpSpPr>
        <p:sp>
          <p:nvSpPr>
            <p:cNvPr id="7" name="object 7"/>
            <p:cNvSpPr/>
            <p:nvPr/>
          </p:nvSpPr>
          <p:spPr>
            <a:xfrm>
              <a:off x="6960489" y="1518157"/>
              <a:ext cx="648970" cy="302260"/>
            </a:xfrm>
            <a:custGeom>
              <a:avLst/>
              <a:gdLst/>
              <a:ahLst/>
              <a:cxnLst/>
              <a:rect l="l" t="t" r="r" b="b"/>
              <a:pathLst>
                <a:path w="648970" h="302260">
                  <a:moveTo>
                    <a:pt x="576732" y="273404"/>
                  </a:moveTo>
                  <a:lnTo>
                    <a:pt x="563626" y="302260"/>
                  </a:lnTo>
                  <a:lnTo>
                    <a:pt x="648716" y="299085"/>
                  </a:lnTo>
                  <a:lnTo>
                    <a:pt x="632154" y="278638"/>
                  </a:lnTo>
                  <a:lnTo>
                    <a:pt x="588264" y="278638"/>
                  </a:lnTo>
                  <a:lnTo>
                    <a:pt x="576732" y="273404"/>
                  </a:lnTo>
                  <a:close/>
                </a:path>
                <a:path w="648970" h="302260">
                  <a:moveTo>
                    <a:pt x="581975" y="261860"/>
                  </a:moveTo>
                  <a:lnTo>
                    <a:pt x="576732" y="273404"/>
                  </a:lnTo>
                  <a:lnTo>
                    <a:pt x="588264" y="278638"/>
                  </a:lnTo>
                  <a:lnTo>
                    <a:pt x="593471" y="267081"/>
                  </a:lnTo>
                  <a:lnTo>
                    <a:pt x="581975" y="261860"/>
                  </a:lnTo>
                  <a:close/>
                </a:path>
                <a:path w="648970" h="302260">
                  <a:moveTo>
                    <a:pt x="595122" y="232918"/>
                  </a:moveTo>
                  <a:lnTo>
                    <a:pt x="581975" y="261860"/>
                  </a:lnTo>
                  <a:lnTo>
                    <a:pt x="593471" y="267081"/>
                  </a:lnTo>
                  <a:lnTo>
                    <a:pt x="588264" y="278638"/>
                  </a:lnTo>
                  <a:lnTo>
                    <a:pt x="632154" y="278638"/>
                  </a:lnTo>
                  <a:lnTo>
                    <a:pt x="595122" y="232918"/>
                  </a:lnTo>
                  <a:close/>
                </a:path>
                <a:path w="648970" h="302260">
                  <a:moveTo>
                    <a:pt x="5334" y="0"/>
                  </a:moveTo>
                  <a:lnTo>
                    <a:pt x="0" y="11684"/>
                  </a:lnTo>
                  <a:lnTo>
                    <a:pt x="576732" y="273404"/>
                  </a:lnTo>
                  <a:lnTo>
                    <a:pt x="581975" y="261860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3" y="151635"/>
              <a:ext cx="7766684" cy="582295"/>
            </a:xfrm>
            <a:custGeom>
              <a:avLst/>
              <a:gdLst/>
              <a:ahLst/>
              <a:cxnLst/>
              <a:rect l="l" t="t" r="r" b="b"/>
              <a:pathLst>
                <a:path w="7766684" h="582295">
                  <a:moveTo>
                    <a:pt x="7766304" y="0"/>
                  </a:moveTo>
                  <a:lnTo>
                    <a:pt x="0" y="0"/>
                  </a:lnTo>
                  <a:lnTo>
                    <a:pt x="0" y="582170"/>
                  </a:lnTo>
                  <a:lnTo>
                    <a:pt x="7766304" y="582170"/>
                  </a:lnTo>
                  <a:lnTo>
                    <a:pt x="776630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3" y="151635"/>
              <a:ext cx="7766684" cy="582295"/>
            </a:xfrm>
            <a:custGeom>
              <a:avLst/>
              <a:gdLst/>
              <a:ahLst/>
              <a:cxnLst/>
              <a:rect l="l" t="t" r="r" b="b"/>
              <a:pathLst>
                <a:path w="7766684" h="582295">
                  <a:moveTo>
                    <a:pt x="0" y="582170"/>
                  </a:moveTo>
                  <a:lnTo>
                    <a:pt x="7766304" y="582170"/>
                  </a:lnTo>
                  <a:lnTo>
                    <a:pt x="7766304" y="0"/>
                  </a:lnTo>
                  <a:lnTo>
                    <a:pt x="0" y="0"/>
                  </a:lnTo>
                  <a:lnTo>
                    <a:pt x="0" y="582170"/>
                  </a:lnTo>
                  <a:close/>
                </a:path>
              </a:pathLst>
            </a:custGeom>
            <a:ln w="254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8739" y="206705"/>
            <a:ext cx="67938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dirty="0">
                <a:solidFill>
                  <a:srgbClr val="FFFFFF"/>
                </a:solidFill>
                <a:latin typeface="Arial"/>
                <a:cs typeface="Arial"/>
              </a:rPr>
              <a:t>SBL</a:t>
            </a:r>
            <a:r>
              <a:rPr sz="2800" b="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FFFFFF"/>
                </a:solidFill>
                <a:latin typeface="Arial"/>
                <a:cs typeface="Arial"/>
              </a:rPr>
              <a:t>Declaration</a:t>
            </a:r>
            <a:r>
              <a:rPr sz="2800" b="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800" b="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2800" b="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FFFFFF"/>
                </a:solidFill>
                <a:latin typeface="Arial"/>
                <a:cs typeface="Arial"/>
              </a:rPr>
              <a:t>Material</a:t>
            </a:r>
            <a:r>
              <a:rPr sz="2800" b="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0" spc="-20" dirty="0">
                <a:solidFill>
                  <a:srgbClr val="FFFFFF"/>
                </a:solidFill>
                <a:latin typeface="Arial"/>
                <a:cs typeface="Arial"/>
              </a:rPr>
              <a:t>(LM)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8047"/>
            <a:ext cx="9144000" cy="490271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44068" y="220979"/>
            <a:ext cx="8053070" cy="4381500"/>
            <a:chOff x="544068" y="220979"/>
            <a:chExt cx="8053070" cy="43815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4068" y="220979"/>
              <a:ext cx="8052813" cy="43814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067550" y="4167375"/>
              <a:ext cx="1263650" cy="248920"/>
            </a:xfrm>
            <a:custGeom>
              <a:avLst/>
              <a:gdLst/>
              <a:ahLst/>
              <a:cxnLst/>
              <a:rect l="l" t="t" r="r" b="b"/>
              <a:pathLst>
                <a:path w="1263650" h="248920">
                  <a:moveTo>
                    <a:pt x="0" y="248414"/>
                  </a:moveTo>
                  <a:lnTo>
                    <a:pt x="1263397" y="248414"/>
                  </a:lnTo>
                  <a:lnTo>
                    <a:pt x="1263397" y="0"/>
                  </a:lnTo>
                  <a:lnTo>
                    <a:pt x="0" y="0"/>
                  </a:lnTo>
                  <a:lnTo>
                    <a:pt x="0" y="248414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748271" y="2866641"/>
            <a:ext cx="1807845" cy="416559"/>
          </a:xfrm>
          <a:prstGeom prst="rect">
            <a:avLst/>
          </a:prstGeom>
          <a:ln w="9525">
            <a:solidFill>
              <a:srgbClr val="00AF5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35"/>
              </a:spcBef>
            </a:pPr>
            <a:r>
              <a:rPr sz="1050" dirty="0">
                <a:latin typeface="Arial"/>
                <a:cs typeface="Arial"/>
              </a:rPr>
              <a:t>2.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Click</a:t>
            </a:r>
            <a:r>
              <a:rPr sz="1050" spc="2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“Add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an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activity</a:t>
            </a:r>
            <a:r>
              <a:rPr sz="1050" spc="-25" dirty="0">
                <a:latin typeface="Arial"/>
                <a:cs typeface="Arial"/>
              </a:rPr>
              <a:t> or</a:t>
            </a:r>
            <a:endParaRPr sz="1050">
              <a:latin typeface="Arial"/>
              <a:cs typeface="Arial"/>
            </a:endParaRPr>
          </a:p>
          <a:p>
            <a:pPr marL="92710">
              <a:lnSpc>
                <a:spcPct val="100000"/>
              </a:lnSpc>
            </a:pPr>
            <a:r>
              <a:rPr sz="1050" spc="-10" dirty="0">
                <a:latin typeface="Arial"/>
                <a:cs typeface="Arial"/>
              </a:rPr>
              <a:t>resources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10272" y="3351277"/>
            <a:ext cx="76200" cy="845185"/>
          </a:xfrm>
          <a:custGeom>
            <a:avLst/>
            <a:gdLst/>
            <a:ahLst/>
            <a:cxnLst/>
            <a:rect l="l" t="t" r="r" b="b"/>
            <a:pathLst>
              <a:path w="76200" h="845185">
                <a:moveTo>
                  <a:pt x="31750" y="768628"/>
                </a:moveTo>
                <a:lnTo>
                  <a:pt x="0" y="768628"/>
                </a:lnTo>
                <a:lnTo>
                  <a:pt x="38100" y="844828"/>
                </a:lnTo>
                <a:lnTo>
                  <a:pt x="69850" y="781328"/>
                </a:lnTo>
                <a:lnTo>
                  <a:pt x="31750" y="781328"/>
                </a:lnTo>
                <a:lnTo>
                  <a:pt x="31750" y="768628"/>
                </a:lnTo>
                <a:close/>
              </a:path>
              <a:path w="76200" h="845185">
                <a:moveTo>
                  <a:pt x="44450" y="0"/>
                </a:moveTo>
                <a:lnTo>
                  <a:pt x="31750" y="0"/>
                </a:lnTo>
                <a:lnTo>
                  <a:pt x="31750" y="781328"/>
                </a:lnTo>
                <a:lnTo>
                  <a:pt x="44450" y="781328"/>
                </a:lnTo>
                <a:lnTo>
                  <a:pt x="44450" y="0"/>
                </a:lnTo>
                <a:close/>
              </a:path>
              <a:path w="76200" h="845185">
                <a:moveTo>
                  <a:pt x="76200" y="768628"/>
                </a:moveTo>
                <a:lnTo>
                  <a:pt x="44450" y="768628"/>
                </a:lnTo>
                <a:lnTo>
                  <a:pt x="44450" y="781328"/>
                </a:lnTo>
                <a:lnTo>
                  <a:pt x="69850" y="781328"/>
                </a:lnTo>
                <a:lnTo>
                  <a:pt x="76200" y="76862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1"/>
            <a:ext cx="9144000" cy="51419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13504" y="859534"/>
            <a:ext cx="1615440" cy="577850"/>
          </a:xfrm>
          <a:prstGeom prst="rect">
            <a:avLst/>
          </a:prstGeom>
          <a:ln w="9525">
            <a:solidFill>
              <a:srgbClr val="00AF5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1440" marR="174625">
              <a:lnSpc>
                <a:spcPct val="100000"/>
              </a:lnSpc>
              <a:spcBef>
                <a:spcPts val="335"/>
              </a:spcBef>
            </a:pPr>
            <a:r>
              <a:rPr sz="1050" dirty="0">
                <a:latin typeface="Arial"/>
                <a:cs typeface="Arial"/>
              </a:rPr>
              <a:t>3.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Select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the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activity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or </a:t>
            </a:r>
            <a:r>
              <a:rPr sz="1050" dirty="0">
                <a:latin typeface="Arial"/>
                <a:cs typeface="Arial"/>
              </a:rPr>
              <a:t>resource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for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example, </a:t>
            </a:r>
            <a:r>
              <a:rPr sz="1050" spc="-10" dirty="0">
                <a:solidFill>
                  <a:srgbClr val="FF0000"/>
                </a:solidFill>
                <a:latin typeface="Arial"/>
                <a:cs typeface="Arial"/>
              </a:rPr>
              <a:t>“File”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23970" y="1548510"/>
            <a:ext cx="1487805" cy="1456690"/>
            <a:chOff x="3823970" y="1548510"/>
            <a:chExt cx="1487805" cy="1456690"/>
          </a:xfrm>
        </p:grpSpPr>
        <p:sp>
          <p:nvSpPr>
            <p:cNvPr id="5" name="object 5"/>
            <p:cNvSpPr/>
            <p:nvPr/>
          </p:nvSpPr>
          <p:spPr>
            <a:xfrm>
              <a:off x="3836670" y="2573273"/>
              <a:ext cx="607060" cy="419100"/>
            </a:xfrm>
            <a:custGeom>
              <a:avLst/>
              <a:gdLst/>
              <a:ahLst/>
              <a:cxnLst/>
              <a:rect l="l" t="t" r="r" b="b"/>
              <a:pathLst>
                <a:path w="607060" h="419100">
                  <a:moveTo>
                    <a:pt x="0" y="419100"/>
                  </a:moveTo>
                  <a:lnTo>
                    <a:pt x="606554" y="419100"/>
                  </a:lnTo>
                  <a:lnTo>
                    <a:pt x="606554" y="0"/>
                  </a:lnTo>
                  <a:lnTo>
                    <a:pt x="0" y="0"/>
                  </a:lnTo>
                  <a:lnTo>
                    <a:pt x="0" y="41910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12920" y="1548510"/>
              <a:ext cx="998855" cy="1024255"/>
            </a:xfrm>
            <a:custGeom>
              <a:avLst/>
              <a:gdLst/>
              <a:ahLst/>
              <a:cxnLst/>
              <a:rect l="l" t="t" r="r" b="b"/>
              <a:pathLst>
                <a:path w="998854" h="1024255">
                  <a:moveTo>
                    <a:pt x="25908" y="942848"/>
                  </a:moveTo>
                  <a:lnTo>
                    <a:pt x="0" y="1024001"/>
                  </a:lnTo>
                  <a:lnTo>
                    <a:pt x="80518" y="996061"/>
                  </a:lnTo>
                  <a:lnTo>
                    <a:pt x="67093" y="982980"/>
                  </a:lnTo>
                  <a:lnTo>
                    <a:pt x="48895" y="982980"/>
                  </a:lnTo>
                  <a:lnTo>
                    <a:pt x="39751" y="974090"/>
                  </a:lnTo>
                  <a:lnTo>
                    <a:pt x="48626" y="964985"/>
                  </a:lnTo>
                  <a:lnTo>
                    <a:pt x="25908" y="942848"/>
                  </a:lnTo>
                  <a:close/>
                </a:path>
                <a:path w="998854" h="1024255">
                  <a:moveTo>
                    <a:pt x="48626" y="964985"/>
                  </a:moveTo>
                  <a:lnTo>
                    <a:pt x="39751" y="974090"/>
                  </a:lnTo>
                  <a:lnTo>
                    <a:pt x="48895" y="982980"/>
                  </a:lnTo>
                  <a:lnTo>
                    <a:pt x="57760" y="973885"/>
                  </a:lnTo>
                  <a:lnTo>
                    <a:pt x="48626" y="964985"/>
                  </a:lnTo>
                  <a:close/>
                </a:path>
                <a:path w="998854" h="1024255">
                  <a:moveTo>
                    <a:pt x="57760" y="973885"/>
                  </a:moveTo>
                  <a:lnTo>
                    <a:pt x="48895" y="982980"/>
                  </a:lnTo>
                  <a:lnTo>
                    <a:pt x="67093" y="982980"/>
                  </a:lnTo>
                  <a:lnTo>
                    <a:pt x="57760" y="973885"/>
                  </a:lnTo>
                  <a:close/>
                </a:path>
                <a:path w="998854" h="1024255">
                  <a:moveTo>
                    <a:pt x="989330" y="0"/>
                  </a:moveTo>
                  <a:lnTo>
                    <a:pt x="48626" y="964985"/>
                  </a:lnTo>
                  <a:lnTo>
                    <a:pt x="57760" y="973885"/>
                  </a:lnTo>
                  <a:lnTo>
                    <a:pt x="998474" y="8890"/>
                  </a:lnTo>
                  <a:lnTo>
                    <a:pt x="98933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1"/>
            <a:ext cx="9144000" cy="5142230"/>
            <a:chOff x="0" y="51"/>
            <a:chExt cx="9144000" cy="5142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1"/>
              <a:ext cx="9144000" cy="51419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728466" y="2573271"/>
              <a:ext cx="2425065" cy="368935"/>
            </a:xfrm>
            <a:custGeom>
              <a:avLst/>
              <a:gdLst/>
              <a:ahLst/>
              <a:cxnLst/>
              <a:rect l="l" t="t" r="r" b="b"/>
              <a:pathLst>
                <a:path w="2425065" h="368935">
                  <a:moveTo>
                    <a:pt x="0" y="368810"/>
                  </a:moveTo>
                  <a:lnTo>
                    <a:pt x="2424684" y="368810"/>
                  </a:lnTo>
                  <a:lnTo>
                    <a:pt x="2424684" y="0"/>
                  </a:lnTo>
                  <a:lnTo>
                    <a:pt x="0" y="0"/>
                  </a:lnTo>
                  <a:lnTo>
                    <a:pt x="0" y="36881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559295" y="1987295"/>
            <a:ext cx="2178050" cy="1385570"/>
          </a:xfrm>
          <a:prstGeom prst="rect">
            <a:avLst/>
          </a:prstGeom>
          <a:solidFill>
            <a:srgbClr val="FFFFFF"/>
          </a:solidFill>
          <a:ln w="9525">
            <a:solidFill>
              <a:srgbClr val="00AF5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2710" marR="101600" algn="just">
              <a:lnSpc>
                <a:spcPct val="100000"/>
              </a:lnSpc>
              <a:spcBef>
                <a:spcPts val="340"/>
              </a:spcBef>
            </a:pPr>
            <a:r>
              <a:rPr sz="1050" dirty="0">
                <a:latin typeface="Arial"/>
                <a:cs typeface="Arial"/>
              </a:rPr>
              <a:t>4.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Create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declaration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of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the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PTG. </a:t>
            </a:r>
            <a:r>
              <a:rPr sz="1050" dirty="0">
                <a:latin typeface="Arial"/>
                <a:cs typeface="Arial"/>
              </a:rPr>
              <a:t>For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example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AB3F"/>
                </a:solidFill>
                <a:latin typeface="Arial"/>
                <a:cs typeface="Arial"/>
              </a:rPr>
              <a:t>[LM][02]</a:t>
            </a:r>
            <a:r>
              <a:rPr sz="1050" b="1" spc="-30" dirty="0">
                <a:solidFill>
                  <a:srgbClr val="FFAB3F"/>
                </a:solidFill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which </a:t>
            </a:r>
            <a:r>
              <a:rPr sz="1050" spc="-20" dirty="0">
                <a:latin typeface="Arial"/>
                <a:cs typeface="Arial"/>
              </a:rPr>
              <a:t>[LM] </a:t>
            </a:r>
            <a:r>
              <a:rPr sz="1050" dirty="0">
                <a:latin typeface="Arial"/>
                <a:cs typeface="Arial"/>
              </a:rPr>
              <a:t>indicate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Learning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Material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and</a:t>
            </a:r>
            <a:endParaRPr sz="1050">
              <a:latin typeface="Arial"/>
              <a:cs typeface="Arial"/>
            </a:endParaRPr>
          </a:p>
          <a:p>
            <a:pPr marL="92710" algn="just">
              <a:lnSpc>
                <a:spcPct val="100000"/>
              </a:lnSpc>
            </a:pPr>
            <a:r>
              <a:rPr sz="1050" dirty="0">
                <a:latin typeface="Arial"/>
                <a:cs typeface="Arial"/>
              </a:rPr>
              <a:t>[02]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indicate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time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which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is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2Hour</a:t>
            </a:r>
            <a:endParaRPr sz="1050">
              <a:latin typeface="Arial"/>
              <a:cs typeface="Arial"/>
            </a:endParaRPr>
          </a:p>
          <a:p>
            <a:pPr marL="92710" algn="just">
              <a:lnSpc>
                <a:spcPct val="100000"/>
              </a:lnSpc>
            </a:pPr>
            <a:r>
              <a:rPr sz="1050" dirty="0">
                <a:latin typeface="Arial"/>
                <a:cs typeface="Arial"/>
              </a:rPr>
              <a:t>and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followed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by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6F2F9F"/>
                </a:solidFill>
                <a:latin typeface="Arial"/>
                <a:cs typeface="Arial"/>
              </a:rPr>
              <a:t>material</a:t>
            </a:r>
            <a:r>
              <a:rPr sz="1050" b="1" spc="-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050" b="1" spc="-20" dirty="0">
                <a:solidFill>
                  <a:srgbClr val="6F2F9F"/>
                </a:solidFill>
                <a:latin typeface="Arial"/>
                <a:cs typeface="Arial"/>
              </a:rPr>
              <a:t>name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Arial"/>
              <a:cs typeface="Arial"/>
            </a:endParaRPr>
          </a:p>
          <a:p>
            <a:pPr marL="92710" algn="just">
              <a:lnSpc>
                <a:spcPct val="100000"/>
              </a:lnSpc>
              <a:spcBef>
                <a:spcPts val="5"/>
              </a:spcBef>
            </a:pPr>
            <a:r>
              <a:rPr sz="1050" b="1" dirty="0">
                <a:solidFill>
                  <a:srgbClr val="FFAB3F"/>
                </a:solidFill>
                <a:latin typeface="Arial"/>
                <a:cs typeface="Arial"/>
              </a:rPr>
              <a:t>[LM][02]</a:t>
            </a:r>
            <a:r>
              <a:rPr sz="1050" b="1" spc="-45" dirty="0">
                <a:solidFill>
                  <a:srgbClr val="FFAB3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6F2F9F"/>
                </a:solidFill>
                <a:latin typeface="Arial"/>
                <a:cs typeface="Arial"/>
              </a:rPr>
              <a:t>Chapter</a:t>
            </a:r>
            <a:r>
              <a:rPr sz="1050" b="1" spc="-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050" b="1" spc="-50" dirty="0">
                <a:solidFill>
                  <a:srgbClr val="6F2F9F"/>
                </a:solidFill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52388" y="2718816"/>
            <a:ext cx="407670" cy="76200"/>
          </a:xfrm>
          <a:custGeom>
            <a:avLst/>
            <a:gdLst/>
            <a:ahLst/>
            <a:cxnLst/>
            <a:rect l="l" t="t" r="r" b="b"/>
            <a:pathLst>
              <a:path w="40767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497" y="44450"/>
                </a:lnTo>
                <a:lnTo>
                  <a:pt x="63497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407670" h="76200">
                <a:moveTo>
                  <a:pt x="76200" y="31750"/>
                </a:moveTo>
                <a:lnTo>
                  <a:pt x="63497" y="31750"/>
                </a:lnTo>
                <a:lnTo>
                  <a:pt x="63497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407670" h="76200">
                <a:moveTo>
                  <a:pt x="407543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407543" y="44450"/>
                </a:lnTo>
                <a:lnTo>
                  <a:pt x="407543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90772" y="2651761"/>
            <a:ext cx="1397635" cy="23050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318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40"/>
              </a:spcBef>
            </a:pPr>
            <a:r>
              <a:rPr sz="900" dirty="0">
                <a:latin typeface="Arial"/>
                <a:cs typeface="Arial"/>
              </a:rPr>
              <a:t>[LM][02]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Chapter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-50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8047"/>
            <a:ext cx="9144000" cy="490271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847" y="152400"/>
            <a:ext cx="8528301" cy="48386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160264" y="4015740"/>
            <a:ext cx="2443480" cy="253365"/>
          </a:xfrm>
          <a:prstGeom prst="rect">
            <a:avLst/>
          </a:prstGeom>
          <a:ln w="9525">
            <a:solidFill>
              <a:srgbClr val="00AF5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5"/>
              </a:spcBef>
            </a:pPr>
            <a:r>
              <a:rPr sz="1050" dirty="0">
                <a:latin typeface="Arial"/>
                <a:cs typeface="Arial"/>
              </a:rPr>
              <a:t>5.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It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will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display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as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been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created.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0" y="4114180"/>
            <a:ext cx="588010" cy="76200"/>
          </a:xfrm>
          <a:custGeom>
            <a:avLst/>
            <a:gdLst/>
            <a:ahLst/>
            <a:cxnLst/>
            <a:rect l="l" t="t" r="r" b="b"/>
            <a:pathLst>
              <a:path w="588010" h="76200">
                <a:moveTo>
                  <a:pt x="75438" y="0"/>
                </a:moveTo>
                <a:lnTo>
                  <a:pt x="0" y="39597"/>
                </a:lnTo>
                <a:lnTo>
                  <a:pt x="76962" y="76184"/>
                </a:lnTo>
                <a:lnTo>
                  <a:pt x="76331" y="44687"/>
                </a:lnTo>
                <a:lnTo>
                  <a:pt x="63627" y="44687"/>
                </a:lnTo>
                <a:lnTo>
                  <a:pt x="63373" y="32002"/>
                </a:lnTo>
                <a:lnTo>
                  <a:pt x="76073" y="31753"/>
                </a:lnTo>
                <a:lnTo>
                  <a:pt x="75438" y="0"/>
                </a:lnTo>
                <a:close/>
              </a:path>
              <a:path w="588010" h="76200">
                <a:moveTo>
                  <a:pt x="76073" y="31753"/>
                </a:moveTo>
                <a:lnTo>
                  <a:pt x="63373" y="32002"/>
                </a:lnTo>
                <a:lnTo>
                  <a:pt x="63627" y="44687"/>
                </a:lnTo>
                <a:lnTo>
                  <a:pt x="76326" y="44438"/>
                </a:lnTo>
                <a:lnTo>
                  <a:pt x="76073" y="31753"/>
                </a:lnTo>
                <a:close/>
              </a:path>
              <a:path w="588010" h="76200">
                <a:moveTo>
                  <a:pt x="76326" y="44438"/>
                </a:moveTo>
                <a:lnTo>
                  <a:pt x="63627" y="44687"/>
                </a:lnTo>
                <a:lnTo>
                  <a:pt x="76331" y="44687"/>
                </a:lnTo>
                <a:lnTo>
                  <a:pt x="76326" y="44438"/>
                </a:lnTo>
                <a:close/>
              </a:path>
              <a:path w="588010" h="76200">
                <a:moveTo>
                  <a:pt x="587375" y="21704"/>
                </a:moveTo>
                <a:lnTo>
                  <a:pt x="76073" y="31753"/>
                </a:lnTo>
                <a:lnTo>
                  <a:pt x="76326" y="44438"/>
                </a:lnTo>
                <a:lnTo>
                  <a:pt x="587629" y="34404"/>
                </a:lnTo>
                <a:lnTo>
                  <a:pt x="587375" y="2170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79548" y="4015740"/>
            <a:ext cx="1396365" cy="23050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31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40"/>
              </a:spcBef>
            </a:pPr>
            <a:r>
              <a:rPr sz="900" dirty="0">
                <a:solidFill>
                  <a:srgbClr val="00AFF0"/>
                </a:solidFill>
                <a:latin typeface="Arial"/>
                <a:cs typeface="Arial"/>
              </a:rPr>
              <a:t>[LM][02]</a:t>
            </a:r>
            <a:r>
              <a:rPr sz="900" spc="5" dirty="0">
                <a:solidFill>
                  <a:srgbClr val="00AFF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AFF0"/>
                </a:solidFill>
                <a:latin typeface="Arial"/>
                <a:cs typeface="Arial"/>
              </a:rPr>
              <a:t>Chapter</a:t>
            </a:r>
            <a:r>
              <a:rPr sz="900" spc="-15" dirty="0">
                <a:solidFill>
                  <a:srgbClr val="00AFF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00AFF0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56866" y="4016504"/>
            <a:ext cx="2216150" cy="327660"/>
          </a:xfrm>
          <a:custGeom>
            <a:avLst/>
            <a:gdLst/>
            <a:ahLst/>
            <a:cxnLst/>
            <a:rect l="l" t="t" r="r" b="b"/>
            <a:pathLst>
              <a:path w="2216150" h="327660">
                <a:moveTo>
                  <a:pt x="0" y="327660"/>
                </a:moveTo>
                <a:lnTo>
                  <a:pt x="2215896" y="327660"/>
                </a:lnTo>
                <a:lnTo>
                  <a:pt x="2215896" y="0"/>
                </a:lnTo>
                <a:lnTo>
                  <a:pt x="0" y="0"/>
                </a:lnTo>
                <a:lnTo>
                  <a:pt x="0" y="32766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1"/>
            <a:ext cx="9144000" cy="51419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13504" y="859534"/>
            <a:ext cx="1789430" cy="577850"/>
          </a:xfrm>
          <a:prstGeom prst="rect">
            <a:avLst/>
          </a:prstGeom>
          <a:ln w="9525">
            <a:solidFill>
              <a:srgbClr val="00AF5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1440" marR="348615">
              <a:lnSpc>
                <a:spcPct val="100000"/>
              </a:lnSpc>
              <a:spcBef>
                <a:spcPts val="335"/>
              </a:spcBef>
            </a:pPr>
            <a:r>
              <a:rPr sz="1050" dirty="0">
                <a:latin typeface="Arial"/>
                <a:cs typeface="Arial"/>
              </a:rPr>
              <a:t>3.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Select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the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activity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or </a:t>
            </a:r>
            <a:r>
              <a:rPr sz="1050" dirty="0">
                <a:latin typeface="Arial"/>
                <a:cs typeface="Arial"/>
              </a:rPr>
              <a:t>resource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for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example </a:t>
            </a:r>
            <a:r>
              <a:rPr sz="1050" spc="-10" dirty="0">
                <a:solidFill>
                  <a:srgbClr val="FF0000"/>
                </a:solidFill>
                <a:latin typeface="Arial"/>
                <a:cs typeface="Arial"/>
              </a:rPr>
              <a:t>“Feedback”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1936" y="0"/>
            <a:ext cx="7792084" cy="3048000"/>
            <a:chOff x="-11936" y="0"/>
            <a:chExt cx="7792084" cy="3048000"/>
          </a:xfrm>
        </p:grpSpPr>
        <p:sp>
          <p:nvSpPr>
            <p:cNvPr id="5" name="object 5"/>
            <p:cNvSpPr/>
            <p:nvPr/>
          </p:nvSpPr>
          <p:spPr>
            <a:xfrm>
              <a:off x="3071622" y="2571751"/>
              <a:ext cx="617220" cy="451484"/>
            </a:xfrm>
            <a:custGeom>
              <a:avLst/>
              <a:gdLst/>
              <a:ahLst/>
              <a:cxnLst/>
              <a:rect l="l" t="t" r="r" b="b"/>
              <a:pathLst>
                <a:path w="617220" h="451485">
                  <a:moveTo>
                    <a:pt x="0" y="451102"/>
                  </a:moveTo>
                  <a:lnTo>
                    <a:pt x="617220" y="451102"/>
                  </a:lnTo>
                  <a:lnTo>
                    <a:pt x="617220" y="0"/>
                  </a:lnTo>
                  <a:lnTo>
                    <a:pt x="0" y="0"/>
                  </a:lnTo>
                  <a:lnTo>
                    <a:pt x="0" y="451102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17976" y="1431797"/>
              <a:ext cx="1693545" cy="1140460"/>
            </a:xfrm>
            <a:custGeom>
              <a:avLst/>
              <a:gdLst/>
              <a:ahLst/>
              <a:cxnLst/>
              <a:rect l="l" t="t" r="r" b="b"/>
              <a:pathLst>
                <a:path w="1693545" h="1140460">
                  <a:moveTo>
                    <a:pt x="42037" y="1066165"/>
                  </a:moveTo>
                  <a:lnTo>
                    <a:pt x="0" y="1140333"/>
                  </a:lnTo>
                  <a:lnTo>
                    <a:pt x="84455" y="1129411"/>
                  </a:lnTo>
                  <a:lnTo>
                    <a:pt x="71508" y="1110107"/>
                  </a:lnTo>
                  <a:lnTo>
                    <a:pt x="56261" y="1110107"/>
                  </a:lnTo>
                  <a:lnTo>
                    <a:pt x="49149" y="1099566"/>
                  </a:lnTo>
                  <a:lnTo>
                    <a:pt x="59689" y="1092485"/>
                  </a:lnTo>
                  <a:lnTo>
                    <a:pt x="42037" y="1066165"/>
                  </a:lnTo>
                  <a:close/>
                </a:path>
                <a:path w="1693545" h="1140460">
                  <a:moveTo>
                    <a:pt x="59689" y="1092485"/>
                  </a:moveTo>
                  <a:lnTo>
                    <a:pt x="49149" y="1099566"/>
                  </a:lnTo>
                  <a:lnTo>
                    <a:pt x="56261" y="1110107"/>
                  </a:lnTo>
                  <a:lnTo>
                    <a:pt x="66772" y="1103046"/>
                  </a:lnTo>
                  <a:lnTo>
                    <a:pt x="59689" y="1092485"/>
                  </a:lnTo>
                  <a:close/>
                </a:path>
                <a:path w="1693545" h="1140460">
                  <a:moveTo>
                    <a:pt x="66772" y="1103046"/>
                  </a:moveTo>
                  <a:lnTo>
                    <a:pt x="56261" y="1110107"/>
                  </a:lnTo>
                  <a:lnTo>
                    <a:pt x="71508" y="1110107"/>
                  </a:lnTo>
                  <a:lnTo>
                    <a:pt x="66772" y="1103046"/>
                  </a:lnTo>
                  <a:close/>
                </a:path>
                <a:path w="1693545" h="1140460">
                  <a:moveTo>
                    <a:pt x="1686052" y="0"/>
                  </a:moveTo>
                  <a:lnTo>
                    <a:pt x="59689" y="1092485"/>
                  </a:lnTo>
                  <a:lnTo>
                    <a:pt x="66772" y="1103046"/>
                  </a:lnTo>
                  <a:lnTo>
                    <a:pt x="1693164" y="10668"/>
                  </a:lnTo>
                  <a:lnTo>
                    <a:pt x="168605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3" y="764"/>
              <a:ext cx="7766684" cy="582295"/>
            </a:xfrm>
            <a:custGeom>
              <a:avLst/>
              <a:gdLst/>
              <a:ahLst/>
              <a:cxnLst/>
              <a:rect l="l" t="t" r="r" b="b"/>
              <a:pathLst>
                <a:path w="7766684" h="582295">
                  <a:moveTo>
                    <a:pt x="7766304" y="0"/>
                  </a:moveTo>
                  <a:lnTo>
                    <a:pt x="0" y="0"/>
                  </a:lnTo>
                  <a:lnTo>
                    <a:pt x="0" y="582165"/>
                  </a:lnTo>
                  <a:lnTo>
                    <a:pt x="7766304" y="582165"/>
                  </a:lnTo>
                  <a:lnTo>
                    <a:pt x="776630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3" y="764"/>
              <a:ext cx="7766684" cy="582295"/>
            </a:xfrm>
            <a:custGeom>
              <a:avLst/>
              <a:gdLst/>
              <a:ahLst/>
              <a:cxnLst/>
              <a:rect l="l" t="t" r="r" b="b"/>
              <a:pathLst>
                <a:path w="7766684" h="582295">
                  <a:moveTo>
                    <a:pt x="0" y="582165"/>
                  </a:moveTo>
                  <a:lnTo>
                    <a:pt x="7766304" y="582165"/>
                  </a:lnTo>
                  <a:lnTo>
                    <a:pt x="7766304" y="0"/>
                  </a:lnTo>
                  <a:lnTo>
                    <a:pt x="0" y="0"/>
                  </a:lnTo>
                  <a:lnTo>
                    <a:pt x="0" y="582165"/>
                  </a:lnTo>
                  <a:close/>
                </a:path>
              </a:pathLst>
            </a:custGeom>
            <a:ln w="254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8739" y="55575"/>
            <a:ext cx="65919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dirty="0">
                <a:solidFill>
                  <a:srgbClr val="FFFFFF"/>
                </a:solidFill>
                <a:latin typeface="Arial"/>
                <a:cs typeface="Arial"/>
              </a:rPr>
              <a:t>SBL</a:t>
            </a:r>
            <a:r>
              <a:rPr sz="2800" b="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FFFFFF"/>
                </a:solidFill>
                <a:latin typeface="Arial"/>
                <a:cs typeface="Arial"/>
              </a:rPr>
              <a:t>Declaration</a:t>
            </a:r>
            <a:r>
              <a:rPr sz="2800" b="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800" b="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2800" b="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r>
              <a:rPr sz="2800" b="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0" spc="-20" dirty="0">
                <a:solidFill>
                  <a:srgbClr val="FFFFFF"/>
                </a:solidFill>
                <a:latin typeface="Arial"/>
                <a:cs typeface="Arial"/>
              </a:rPr>
              <a:t>(LA)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8047"/>
            <a:ext cx="9144000" cy="490271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13943" y="274318"/>
            <a:ext cx="8516620" cy="4787265"/>
            <a:chOff x="313943" y="274318"/>
            <a:chExt cx="8516620" cy="47872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943" y="274318"/>
              <a:ext cx="8516110" cy="478688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97046" y="2673855"/>
              <a:ext cx="2863850" cy="338455"/>
            </a:xfrm>
            <a:custGeom>
              <a:avLst/>
              <a:gdLst/>
              <a:ahLst/>
              <a:cxnLst/>
              <a:rect l="l" t="t" r="r" b="b"/>
              <a:pathLst>
                <a:path w="2863850" h="338455">
                  <a:moveTo>
                    <a:pt x="0" y="338330"/>
                  </a:moveTo>
                  <a:lnTo>
                    <a:pt x="2863596" y="338330"/>
                  </a:lnTo>
                  <a:lnTo>
                    <a:pt x="2863596" y="0"/>
                  </a:lnTo>
                  <a:lnTo>
                    <a:pt x="0" y="0"/>
                  </a:lnTo>
                  <a:lnTo>
                    <a:pt x="0" y="33833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114288" y="3115055"/>
            <a:ext cx="2226945" cy="1224280"/>
          </a:xfrm>
          <a:prstGeom prst="rect">
            <a:avLst/>
          </a:prstGeom>
          <a:solidFill>
            <a:srgbClr val="FFFFFF"/>
          </a:solidFill>
          <a:ln w="9525">
            <a:solidFill>
              <a:srgbClr val="00AF5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2075" marR="126364">
              <a:lnSpc>
                <a:spcPct val="100000"/>
              </a:lnSpc>
              <a:spcBef>
                <a:spcPts val="345"/>
              </a:spcBef>
            </a:pPr>
            <a:r>
              <a:rPr sz="1050" dirty="0">
                <a:latin typeface="Arial"/>
                <a:cs typeface="Arial"/>
              </a:rPr>
              <a:t>4.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Create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declaration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of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the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PTG. </a:t>
            </a:r>
            <a:r>
              <a:rPr sz="1050" dirty="0">
                <a:latin typeface="Arial"/>
                <a:cs typeface="Arial"/>
              </a:rPr>
              <a:t>For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example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AB3F"/>
                </a:solidFill>
                <a:latin typeface="Arial"/>
                <a:cs typeface="Arial"/>
              </a:rPr>
              <a:t>[LA][01]</a:t>
            </a:r>
            <a:r>
              <a:rPr sz="1050" b="1" spc="15" dirty="0">
                <a:solidFill>
                  <a:srgbClr val="FFAB3F"/>
                </a:solidFill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which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[LA] </a:t>
            </a:r>
            <a:r>
              <a:rPr sz="1050" dirty="0">
                <a:latin typeface="Arial"/>
                <a:cs typeface="Arial"/>
              </a:rPr>
              <a:t>indicate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Learning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Activity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and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[01] </a:t>
            </a:r>
            <a:r>
              <a:rPr sz="1050" dirty="0">
                <a:latin typeface="Arial"/>
                <a:cs typeface="Arial"/>
              </a:rPr>
              <a:t>indicate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time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which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is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1Hour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and </a:t>
            </a:r>
            <a:r>
              <a:rPr sz="1050" dirty="0">
                <a:latin typeface="Arial"/>
                <a:cs typeface="Arial"/>
              </a:rPr>
              <a:t>followed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by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6F2F9F"/>
                </a:solidFill>
                <a:latin typeface="Arial"/>
                <a:cs typeface="Arial"/>
              </a:rPr>
              <a:t>Activity</a:t>
            </a:r>
            <a:r>
              <a:rPr sz="1050" b="1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6F2F9F"/>
                </a:solidFill>
                <a:latin typeface="Arial"/>
                <a:cs typeface="Arial"/>
              </a:rPr>
              <a:t>name.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sz="1050" b="1" dirty="0">
                <a:solidFill>
                  <a:srgbClr val="FFAB3F"/>
                </a:solidFill>
                <a:latin typeface="Arial"/>
                <a:cs typeface="Arial"/>
              </a:rPr>
              <a:t>[LA][01]</a:t>
            </a:r>
            <a:r>
              <a:rPr sz="1050" b="1" spc="-25" dirty="0">
                <a:solidFill>
                  <a:srgbClr val="FFAB3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6F2F9F"/>
                </a:solidFill>
                <a:latin typeface="Arial"/>
                <a:cs typeface="Arial"/>
              </a:rPr>
              <a:t>Forum</a:t>
            </a:r>
            <a:r>
              <a:rPr sz="1050" b="1" spc="-6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6F2F9F"/>
                </a:solidFill>
                <a:latin typeface="Arial"/>
                <a:cs typeface="Arial"/>
              </a:rPr>
              <a:t>Activity</a:t>
            </a:r>
            <a:r>
              <a:rPr sz="1050" b="1" spc="-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050" b="1" spc="-50" dirty="0">
                <a:solidFill>
                  <a:srgbClr val="6F2F9F"/>
                </a:solidFill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59880" y="2784347"/>
            <a:ext cx="572135" cy="334645"/>
          </a:xfrm>
          <a:custGeom>
            <a:avLst/>
            <a:gdLst/>
            <a:ahLst/>
            <a:cxnLst/>
            <a:rect l="l" t="t" r="r" b="b"/>
            <a:pathLst>
              <a:path w="572134" h="334644">
                <a:moveTo>
                  <a:pt x="69173" y="32651"/>
                </a:moveTo>
                <a:lnTo>
                  <a:pt x="62779" y="43676"/>
                </a:lnTo>
                <a:lnTo>
                  <a:pt x="565150" y="334137"/>
                </a:lnTo>
                <a:lnTo>
                  <a:pt x="571627" y="323088"/>
                </a:lnTo>
                <a:lnTo>
                  <a:pt x="69173" y="32651"/>
                </a:lnTo>
                <a:close/>
              </a:path>
              <a:path w="572134" h="334644">
                <a:moveTo>
                  <a:pt x="0" y="0"/>
                </a:moveTo>
                <a:lnTo>
                  <a:pt x="46863" y="71120"/>
                </a:lnTo>
                <a:lnTo>
                  <a:pt x="62779" y="43676"/>
                </a:lnTo>
                <a:lnTo>
                  <a:pt x="51816" y="37338"/>
                </a:lnTo>
                <a:lnTo>
                  <a:pt x="58166" y="26289"/>
                </a:lnTo>
                <a:lnTo>
                  <a:pt x="72863" y="26289"/>
                </a:lnTo>
                <a:lnTo>
                  <a:pt x="85090" y="5207"/>
                </a:lnTo>
                <a:lnTo>
                  <a:pt x="0" y="0"/>
                </a:lnTo>
                <a:close/>
              </a:path>
              <a:path w="572134" h="334644">
                <a:moveTo>
                  <a:pt x="58166" y="26289"/>
                </a:moveTo>
                <a:lnTo>
                  <a:pt x="51816" y="37338"/>
                </a:lnTo>
                <a:lnTo>
                  <a:pt x="62779" y="43676"/>
                </a:lnTo>
                <a:lnTo>
                  <a:pt x="69173" y="32651"/>
                </a:lnTo>
                <a:lnTo>
                  <a:pt x="58166" y="26289"/>
                </a:lnTo>
                <a:close/>
              </a:path>
              <a:path w="572134" h="334644">
                <a:moveTo>
                  <a:pt x="72863" y="26289"/>
                </a:moveTo>
                <a:lnTo>
                  <a:pt x="58166" y="26289"/>
                </a:lnTo>
                <a:lnTo>
                  <a:pt x="69173" y="32651"/>
                </a:lnTo>
                <a:lnTo>
                  <a:pt x="72863" y="2628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8047"/>
            <a:ext cx="9144000" cy="490271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29414" y="96011"/>
            <a:ext cx="8067040" cy="4537075"/>
            <a:chOff x="629414" y="96011"/>
            <a:chExt cx="8067040" cy="45370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414" y="96011"/>
              <a:ext cx="8066529" cy="453694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465069" y="3917443"/>
              <a:ext cx="1283335" cy="257810"/>
            </a:xfrm>
            <a:custGeom>
              <a:avLst/>
              <a:gdLst/>
              <a:ahLst/>
              <a:cxnLst/>
              <a:rect l="l" t="t" r="r" b="b"/>
              <a:pathLst>
                <a:path w="1283335" h="257810">
                  <a:moveTo>
                    <a:pt x="0" y="257552"/>
                  </a:moveTo>
                  <a:lnTo>
                    <a:pt x="1283208" y="257552"/>
                  </a:lnTo>
                  <a:lnTo>
                    <a:pt x="1283208" y="0"/>
                  </a:lnTo>
                  <a:lnTo>
                    <a:pt x="0" y="0"/>
                  </a:lnTo>
                  <a:lnTo>
                    <a:pt x="0" y="257552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285488" y="3906014"/>
            <a:ext cx="2165985" cy="254635"/>
          </a:xfrm>
          <a:prstGeom prst="rect">
            <a:avLst/>
          </a:prstGeom>
          <a:ln w="9525">
            <a:solidFill>
              <a:srgbClr val="00AF5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40"/>
              </a:spcBef>
            </a:pPr>
            <a:r>
              <a:rPr sz="1050" dirty="0">
                <a:latin typeface="Arial"/>
                <a:cs typeface="Arial"/>
              </a:rPr>
              <a:t>5.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It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will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display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as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created.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47516" y="4006597"/>
            <a:ext cx="507365" cy="76200"/>
          </a:xfrm>
          <a:custGeom>
            <a:avLst/>
            <a:gdLst/>
            <a:ahLst/>
            <a:cxnLst/>
            <a:rect l="l" t="t" r="r" b="b"/>
            <a:pathLst>
              <a:path w="50736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2" y="44450"/>
                </a:lnTo>
                <a:lnTo>
                  <a:pt x="63502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507364" h="76200">
                <a:moveTo>
                  <a:pt x="76200" y="31750"/>
                </a:moveTo>
                <a:lnTo>
                  <a:pt x="63502" y="31750"/>
                </a:lnTo>
                <a:lnTo>
                  <a:pt x="63502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507364" h="76200">
                <a:moveTo>
                  <a:pt x="506857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506857" y="44450"/>
                </a:lnTo>
                <a:lnTo>
                  <a:pt x="506857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4571"/>
            <a:ext cx="9144000" cy="49589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3354" y="395681"/>
            <a:ext cx="723582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000000"/>
                </a:solidFill>
              </a:rPr>
              <a:t>PEMBELAJARAN</a:t>
            </a:r>
            <a:r>
              <a:rPr sz="2600" spc="-25" dirty="0">
                <a:solidFill>
                  <a:srgbClr val="000000"/>
                </a:solidFill>
              </a:rPr>
              <a:t> </a:t>
            </a:r>
            <a:r>
              <a:rPr sz="2600" dirty="0">
                <a:solidFill>
                  <a:srgbClr val="000000"/>
                </a:solidFill>
              </a:rPr>
              <a:t>TERADUN</a:t>
            </a:r>
            <a:r>
              <a:rPr sz="2600" spc="-40" dirty="0">
                <a:solidFill>
                  <a:srgbClr val="000000"/>
                </a:solidFill>
              </a:rPr>
              <a:t> </a:t>
            </a:r>
            <a:r>
              <a:rPr sz="2600" dirty="0">
                <a:solidFill>
                  <a:srgbClr val="000000"/>
                </a:solidFill>
              </a:rPr>
              <a:t>GANTIAN</a:t>
            </a:r>
            <a:r>
              <a:rPr sz="2600" spc="-35" dirty="0">
                <a:solidFill>
                  <a:srgbClr val="000000"/>
                </a:solidFill>
              </a:rPr>
              <a:t> </a:t>
            </a:r>
            <a:r>
              <a:rPr sz="2600" spc="-20" dirty="0">
                <a:solidFill>
                  <a:srgbClr val="000000"/>
                </a:solidFill>
              </a:rPr>
              <a:t>@UMP</a:t>
            </a:r>
            <a:endParaRPr sz="2600"/>
          </a:p>
        </p:txBody>
      </p:sp>
      <p:sp>
        <p:nvSpPr>
          <p:cNvPr id="4" name="object 4"/>
          <p:cNvSpPr txBox="1"/>
          <p:nvPr/>
        </p:nvSpPr>
        <p:spPr>
          <a:xfrm>
            <a:off x="460653" y="1288237"/>
            <a:ext cx="13449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AGENDA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7374" y="2118365"/>
            <a:ext cx="4688840" cy="148844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239395" indent="-227329">
              <a:lnSpc>
                <a:spcPct val="100000"/>
              </a:lnSpc>
              <a:spcBef>
                <a:spcPts val="1055"/>
              </a:spcBef>
              <a:buAutoNum type="arabicPeriod"/>
              <a:tabLst>
                <a:tab pos="240029" algn="l"/>
              </a:tabLst>
            </a:pPr>
            <a:r>
              <a:rPr sz="1600" dirty="0">
                <a:latin typeface="Arial"/>
                <a:cs typeface="Arial"/>
              </a:rPr>
              <a:t>Punca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kuasa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Pelaksanaan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PTG</a:t>
            </a:r>
            <a:endParaRPr sz="1600">
              <a:latin typeface="Arial"/>
              <a:cs typeface="Arial"/>
            </a:endParaRPr>
          </a:p>
          <a:p>
            <a:pPr marL="239395" indent="-227329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240029" algn="l"/>
              </a:tabLst>
            </a:pPr>
            <a:r>
              <a:rPr sz="1600" dirty="0">
                <a:latin typeface="Arial"/>
                <a:cs typeface="Arial"/>
              </a:rPr>
              <a:t>Penerapan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PTG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pada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Rancangan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Pembelajaran</a:t>
            </a:r>
            <a:endParaRPr sz="1600">
              <a:latin typeface="Arial"/>
              <a:cs typeface="Arial"/>
            </a:endParaRPr>
          </a:p>
          <a:p>
            <a:pPr marL="239395" indent="-227329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240029" algn="l"/>
              </a:tabLst>
            </a:pPr>
            <a:r>
              <a:rPr sz="1600" dirty="0">
                <a:latin typeface="Arial"/>
                <a:cs typeface="Arial"/>
              </a:rPr>
              <a:t>Rekabentuk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PTG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pada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KALAM</a:t>
            </a:r>
            <a:endParaRPr sz="1600">
              <a:latin typeface="Arial"/>
              <a:cs typeface="Arial"/>
            </a:endParaRPr>
          </a:p>
          <a:p>
            <a:pPr marL="239395" indent="-227329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240029" algn="l"/>
              </a:tabLst>
            </a:pPr>
            <a:r>
              <a:rPr sz="1600" dirty="0">
                <a:latin typeface="Arial"/>
                <a:cs typeface="Arial"/>
              </a:rPr>
              <a:t>Pelaksanaan</a:t>
            </a:r>
            <a:r>
              <a:rPr sz="1600" spc="3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dan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Pengiraan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PTG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dalam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KALAM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82944" y="4069180"/>
            <a:ext cx="2286000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Buku</a:t>
            </a:r>
            <a:r>
              <a:rPr sz="1100" b="1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1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Garis</a:t>
            </a:r>
            <a:r>
              <a:rPr sz="1100" b="1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1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Panduan</a:t>
            </a:r>
            <a:r>
              <a:rPr sz="1100" b="1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1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Pelaksanaan</a:t>
            </a:r>
            <a:r>
              <a:rPr sz="1100" b="1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 </a:t>
            </a:r>
            <a:r>
              <a:rPr sz="11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Pembelajaran</a:t>
            </a:r>
            <a:r>
              <a:rPr sz="1100" b="1" u="sng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1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Teradun</a:t>
            </a:r>
            <a:r>
              <a:rPr sz="1100" b="1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1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Gantian</a:t>
            </a:r>
            <a:r>
              <a:rPr sz="1100" b="1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 </a:t>
            </a:r>
            <a:r>
              <a:rPr sz="11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(Pembelajaran</a:t>
            </a:r>
            <a:r>
              <a:rPr sz="1100" b="1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1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Dalam</a:t>
            </a:r>
            <a:r>
              <a:rPr sz="1100" b="1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1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Talian)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7004" y="4195573"/>
            <a:ext cx="257810" cy="29464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36194" rIns="0" bIns="0" rtlCol="0">
            <a:spAutoFit/>
          </a:bodyPr>
          <a:lstStyle/>
          <a:p>
            <a:pPr marL="80010">
              <a:lnSpc>
                <a:spcPct val="100000"/>
              </a:lnSpc>
              <a:spcBef>
                <a:spcPts val="284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15940" y="1193291"/>
            <a:ext cx="2951987" cy="266242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211314" y="4844781"/>
            <a:ext cx="55118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SLIDE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900" spc="-50" dirty="0">
                <a:solidFill>
                  <a:srgbClr val="FFFFFF"/>
                </a:solidFill>
                <a:latin typeface="Arial"/>
                <a:cs typeface="Arial"/>
              </a:rPr>
              <a:t>4</a:t>
            </a:fld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99736" y="4919124"/>
            <a:ext cx="15303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z="900" dirty="0">
                <a:solidFill>
                  <a:srgbClr val="5E5E5E"/>
                </a:solidFill>
                <a:latin typeface="Arial"/>
                <a:cs typeface="Arial"/>
              </a:rPr>
              <a:t>4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812"/>
            <a:ext cx="9144000" cy="512368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13504" y="859534"/>
            <a:ext cx="1789430" cy="577850"/>
          </a:xfrm>
          <a:prstGeom prst="rect">
            <a:avLst/>
          </a:prstGeom>
          <a:ln w="9525">
            <a:solidFill>
              <a:srgbClr val="00AF5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1440" marR="348615">
              <a:lnSpc>
                <a:spcPct val="100000"/>
              </a:lnSpc>
              <a:spcBef>
                <a:spcPts val="335"/>
              </a:spcBef>
            </a:pPr>
            <a:r>
              <a:rPr sz="1050" dirty="0">
                <a:latin typeface="Arial"/>
                <a:cs typeface="Arial"/>
              </a:rPr>
              <a:t>3.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Select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the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activity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or </a:t>
            </a:r>
            <a:r>
              <a:rPr sz="1050" dirty="0">
                <a:latin typeface="Arial"/>
                <a:cs typeface="Arial"/>
              </a:rPr>
              <a:t>resource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for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example </a:t>
            </a:r>
            <a:r>
              <a:rPr sz="1050" spc="-10" dirty="0">
                <a:solidFill>
                  <a:srgbClr val="FF0000"/>
                </a:solidFill>
                <a:latin typeface="Arial"/>
                <a:cs typeface="Arial"/>
              </a:rPr>
              <a:t>“Assignment”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1936" y="0"/>
            <a:ext cx="7792084" cy="2080260"/>
            <a:chOff x="-11936" y="0"/>
            <a:chExt cx="7792084" cy="2080260"/>
          </a:xfrm>
        </p:grpSpPr>
        <p:sp>
          <p:nvSpPr>
            <p:cNvPr id="5" name="object 5"/>
            <p:cNvSpPr/>
            <p:nvPr/>
          </p:nvSpPr>
          <p:spPr>
            <a:xfrm>
              <a:off x="2326385" y="1643633"/>
              <a:ext cx="607060" cy="419100"/>
            </a:xfrm>
            <a:custGeom>
              <a:avLst/>
              <a:gdLst/>
              <a:ahLst/>
              <a:cxnLst/>
              <a:rect l="l" t="t" r="r" b="b"/>
              <a:pathLst>
                <a:path w="607060" h="419100">
                  <a:moveTo>
                    <a:pt x="0" y="419100"/>
                  </a:moveTo>
                  <a:lnTo>
                    <a:pt x="606549" y="419100"/>
                  </a:lnTo>
                  <a:lnTo>
                    <a:pt x="606549" y="0"/>
                  </a:lnTo>
                  <a:lnTo>
                    <a:pt x="0" y="0"/>
                  </a:lnTo>
                  <a:lnTo>
                    <a:pt x="0" y="41910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32176" y="1199641"/>
              <a:ext cx="1483995" cy="656590"/>
            </a:xfrm>
            <a:custGeom>
              <a:avLst/>
              <a:gdLst/>
              <a:ahLst/>
              <a:cxnLst/>
              <a:rect l="l" t="t" r="r" b="b"/>
              <a:pathLst>
                <a:path w="1483995" h="656589">
                  <a:moveTo>
                    <a:pt x="54610" y="586740"/>
                  </a:moveTo>
                  <a:lnTo>
                    <a:pt x="0" y="652145"/>
                  </a:lnTo>
                  <a:lnTo>
                    <a:pt x="85090" y="656590"/>
                  </a:lnTo>
                  <a:lnTo>
                    <a:pt x="74615" y="632587"/>
                  </a:lnTo>
                  <a:lnTo>
                    <a:pt x="60706" y="632587"/>
                  </a:lnTo>
                  <a:lnTo>
                    <a:pt x="55626" y="620903"/>
                  </a:lnTo>
                  <a:lnTo>
                    <a:pt x="67295" y="615810"/>
                  </a:lnTo>
                  <a:lnTo>
                    <a:pt x="54610" y="586740"/>
                  </a:lnTo>
                  <a:close/>
                </a:path>
                <a:path w="1483995" h="656589">
                  <a:moveTo>
                    <a:pt x="67295" y="615810"/>
                  </a:moveTo>
                  <a:lnTo>
                    <a:pt x="55626" y="620903"/>
                  </a:lnTo>
                  <a:lnTo>
                    <a:pt x="60706" y="632587"/>
                  </a:lnTo>
                  <a:lnTo>
                    <a:pt x="72390" y="627487"/>
                  </a:lnTo>
                  <a:lnTo>
                    <a:pt x="67295" y="615810"/>
                  </a:lnTo>
                  <a:close/>
                </a:path>
                <a:path w="1483995" h="656589">
                  <a:moveTo>
                    <a:pt x="72390" y="627487"/>
                  </a:moveTo>
                  <a:lnTo>
                    <a:pt x="60706" y="632587"/>
                  </a:lnTo>
                  <a:lnTo>
                    <a:pt x="74615" y="632587"/>
                  </a:lnTo>
                  <a:lnTo>
                    <a:pt x="72390" y="627487"/>
                  </a:lnTo>
                  <a:close/>
                </a:path>
                <a:path w="1483995" h="656589">
                  <a:moveTo>
                    <a:pt x="1478407" y="0"/>
                  </a:moveTo>
                  <a:lnTo>
                    <a:pt x="67295" y="615810"/>
                  </a:lnTo>
                  <a:lnTo>
                    <a:pt x="72390" y="627487"/>
                  </a:lnTo>
                  <a:lnTo>
                    <a:pt x="1483487" y="11684"/>
                  </a:lnTo>
                  <a:lnTo>
                    <a:pt x="147840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3" y="8384"/>
              <a:ext cx="7766684" cy="437515"/>
            </a:xfrm>
            <a:custGeom>
              <a:avLst/>
              <a:gdLst/>
              <a:ahLst/>
              <a:cxnLst/>
              <a:rect l="l" t="t" r="r" b="b"/>
              <a:pathLst>
                <a:path w="7766684" h="437515">
                  <a:moveTo>
                    <a:pt x="7766304" y="0"/>
                  </a:moveTo>
                  <a:lnTo>
                    <a:pt x="0" y="0"/>
                  </a:lnTo>
                  <a:lnTo>
                    <a:pt x="0" y="437385"/>
                  </a:lnTo>
                  <a:lnTo>
                    <a:pt x="7766304" y="437385"/>
                  </a:lnTo>
                  <a:lnTo>
                    <a:pt x="776630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3" y="8384"/>
              <a:ext cx="7766684" cy="437515"/>
            </a:xfrm>
            <a:custGeom>
              <a:avLst/>
              <a:gdLst/>
              <a:ahLst/>
              <a:cxnLst/>
              <a:rect l="l" t="t" r="r" b="b"/>
              <a:pathLst>
                <a:path w="7766684" h="437515">
                  <a:moveTo>
                    <a:pt x="0" y="437385"/>
                  </a:moveTo>
                  <a:lnTo>
                    <a:pt x="7766304" y="437385"/>
                  </a:lnTo>
                  <a:lnTo>
                    <a:pt x="7766304" y="0"/>
                  </a:lnTo>
                  <a:lnTo>
                    <a:pt x="0" y="0"/>
                  </a:lnTo>
                  <a:lnTo>
                    <a:pt x="0" y="437385"/>
                  </a:lnTo>
                  <a:close/>
                </a:path>
              </a:pathLst>
            </a:custGeom>
            <a:ln w="254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7402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dirty="0">
                <a:solidFill>
                  <a:srgbClr val="FFFFFF"/>
                </a:solidFill>
                <a:latin typeface="Arial"/>
                <a:cs typeface="Arial"/>
              </a:rPr>
              <a:t>SBL</a:t>
            </a:r>
            <a:r>
              <a:rPr sz="2800" b="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FFFFFF"/>
                </a:solidFill>
                <a:latin typeface="Arial"/>
                <a:cs typeface="Arial"/>
              </a:rPr>
              <a:t>Declaration</a:t>
            </a:r>
            <a:r>
              <a:rPr sz="2800" b="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800" b="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2800" b="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FFFFFF"/>
                </a:solidFill>
                <a:latin typeface="Arial"/>
                <a:cs typeface="Arial"/>
              </a:rPr>
              <a:t>Assessment</a:t>
            </a:r>
            <a:r>
              <a:rPr sz="2800" b="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0" spc="-20" dirty="0">
                <a:solidFill>
                  <a:srgbClr val="FFFFFF"/>
                </a:solidFill>
                <a:latin typeface="Arial"/>
                <a:cs typeface="Arial"/>
              </a:rPr>
              <a:t>(LS)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8047"/>
            <a:ext cx="9144000" cy="490271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923" y="28958"/>
            <a:ext cx="8836150" cy="496671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13804" y="2706622"/>
            <a:ext cx="2176780" cy="1546860"/>
          </a:xfrm>
          <a:prstGeom prst="rect">
            <a:avLst/>
          </a:prstGeom>
          <a:solidFill>
            <a:srgbClr val="FFFFFF"/>
          </a:solidFill>
          <a:ln w="9525">
            <a:solidFill>
              <a:srgbClr val="00AF5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1440" marR="111760">
              <a:lnSpc>
                <a:spcPct val="100000"/>
              </a:lnSpc>
              <a:spcBef>
                <a:spcPts val="340"/>
              </a:spcBef>
            </a:pPr>
            <a:r>
              <a:rPr sz="1050" dirty="0">
                <a:latin typeface="Arial"/>
                <a:cs typeface="Arial"/>
              </a:rPr>
              <a:t>4.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Create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declaration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of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the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PTG. </a:t>
            </a:r>
            <a:r>
              <a:rPr sz="1050" dirty="0">
                <a:latin typeface="Arial"/>
                <a:cs typeface="Arial"/>
              </a:rPr>
              <a:t>For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example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AB3F"/>
                </a:solidFill>
                <a:latin typeface="Arial"/>
                <a:cs typeface="Arial"/>
              </a:rPr>
              <a:t>[LS][03]</a:t>
            </a:r>
            <a:r>
              <a:rPr sz="1050" b="1" spc="-25" dirty="0">
                <a:solidFill>
                  <a:srgbClr val="FFAB3F"/>
                </a:solidFill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which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[LS] </a:t>
            </a:r>
            <a:r>
              <a:rPr sz="1050" dirty="0">
                <a:latin typeface="Arial"/>
                <a:cs typeface="Arial"/>
              </a:rPr>
              <a:t>indicate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Learning</a:t>
            </a:r>
            <a:r>
              <a:rPr sz="1050" spc="-10" dirty="0">
                <a:latin typeface="Arial"/>
                <a:cs typeface="Arial"/>
              </a:rPr>
              <a:t> Assessment </a:t>
            </a:r>
            <a:r>
              <a:rPr sz="1050" dirty="0">
                <a:latin typeface="Arial"/>
                <a:cs typeface="Arial"/>
              </a:rPr>
              <a:t>and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[03]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indicate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time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which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is </a:t>
            </a:r>
            <a:r>
              <a:rPr sz="1050" dirty="0">
                <a:latin typeface="Arial"/>
                <a:cs typeface="Arial"/>
              </a:rPr>
              <a:t>3Hour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and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followed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by </a:t>
            </a:r>
            <a:r>
              <a:rPr sz="1050" b="1" dirty="0">
                <a:solidFill>
                  <a:srgbClr val="6F2F9F"/>
                </a:solidFill>
                <a:latin typeface="Arial"/>
                <a:cs typeface="Arial"/>
              </a:rPr>
              <a:t>assignment</a:t>
            </a:r>
            <a:r>
              <a:rPr sz="1050" b="1" spc="-6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050" b="1" spc="-20" dirty="0">
                <a:solidFill>
                  <a:srgbClr val="6F2F9F"/>
                </a:solidFill>
                <a:latin typeface="Arial"/>
                <a:cs typeface="Arial"/>
              </a:rPr>
              <a:t>name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1050" b="1" dirty="0">
                <a:solidFill>
                  <a:srgbClr val="FFAB3F"/>
                </a:solidFill>
                <a:latin typeface="Arial"/>
                <a:cs typeface="Arial"/>
              </a:rPr>
              <a:t>[LS][03]</a:t>
            </a:r>
            <a:r>
              <a:rPr sz="1050" b="1" spc="-45" dirty="0">
                <a:solidFill>
                  <a:srgbClr val="FFAB3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6F2F9F"/>
                </a:solidFill>
                <a:latin typeface="Arial"/>
                <a:cs typeface="Arial"/>
              </a:rPr>
              <a:t>Assignment</a:t>
            </a:r>
            <a:r>
              <a:rPr sz="1050" b="1" spc="-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6F2F9F"/>
                </a:solidFill>
                <a:latin typeface="Arial"/>
                <a:cs typeface="Arial"/>
              </a:rPr>
              <a:t>Week</a:t>
            </a:r>
            <a:r>
              <a:rPr sz="1050" b="1" spc="-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050" b="1" spc="-50" dirty="0">
                <a:solidFill>
                  <a:srgbClr val="6F2F9F"/>
                </a:solidFill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755390" y="2560571"/>
            <a:ext cx="2990850" cy="1110615"/>
            <a:chOff x="3755390" y="2560571"/>
            <a:chExt cx="2990850" cy="1110615"/>
          </a:xfrm>
        </p:grpSpPr>
        <p:sp>
          <p:nvSpPr>
            <p:cNvPr id="6" name="object 6"/>
            <p:cNvSpPr/>
            <p:nvPr/>
          </p:nvSpPr>
          <p:spPr>
            <a:xfrm>
              <a:off x="3768090" y="2573271"/>
              <a:ext cx="2901950" cy="269875"/>
            </a:xfrm>
            <a:custGeom>
              <a:avLst/>
              <a:gdLst/>
              <a:ahLst/>
              <a:cxnLst/>
              <a:rect l="l" t="t" r="r" b="b"/>
              <a:pathLst>
                <a:path w="2901950" h="269875">
                  <a:moveTo>
                    <a:pt x="0" y="269750"/>
                  </a:moveTo>
                  <a:lnTo>
                    <a:pt x="2901696" y="269750"/>
                  </a:lnTo>
                  <a:lnTo>
                    <a:pt x="2901696" y="0"/>
                  </a:lnTo>
                  <a:lnTo>
                    <a:pt x="0" y="0"/>
                  </a:lnTo>
                  <a:lnTo>
                    <a:pt x="0" y="26975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61532" y="2842259"/>
              <a:ext cx="584200" cy="828675"/>
            </a:xfrm>
            <a:custGeom>
              <a:avLst/>
              <a:gdLst/>
              <a:ahLst/>
              <a:cxnLst/>
              <a:rect l="l" t="t" r="r" b="b"/>
              <a:pathLst>
                <a:path w="584200" h="828675">
                  <a:moveTo>
                    <a:pt x="48920" y="58735"/>
                  </a:moveTo>
                  <a:lnTo>
                    <a:pt x="38533" y="66013"/>
                  </a:lnTo>
                  <a:lnTo>
                    <a:pt x="573786" y="828548"/>
                  </a:lnTo>
                  <a:lnTo>
                    <a:pt x="584200" y="821309"/>
                  </a:lnTo>
                  <a:lnTo>
                    <a:pt x="48920" y="58735"/>
                  </a:lnTo>
                  <a:close/>
                </a:path>
                <a:path w="584200" h="828675">
                  <a:moveTo>
                    <a:pt x="0" y="0"/>
                  </a:moveTo>
                  <a:lnTo>
                    <a:pt x="12573" y="84201"/>
                  </a:lnTo>
                  <a:lnTo>
                    <a:pt x="38533" y="66013"/>
                  </a:lnTo>
                  <a:lnTo>
                    <a:pt x="31242" y="55626"/>
                  </a:lnTo>
                  <a:lnTo>
                    <a:pt x="41656" y="48387"/>
                  </a:lnTo>
                  <a:lnTo>
                    <a:pt x="63691" y="48387"/>
                  </a:lnTo>
                  <a:lnTo>
                    <a:pt x="74930" y="40513"/>
                  </a:lnTo>
                  <a:lnTo>
                    <a:pt x="0" y="0"/>
                  </a:lnTo>
                  <a:close/>
                </a:path>
                <a:path w="584200" h="828675">
                  <a:moveTo>
                    <a:pt x="41656" y="48387"/>
                  </a:moveTo>
                  <a:lnTo>
                    <a:pt x="31242" y="55626"/>
                  </a:lnTo>
                  <a:lnTo>
                    <a:pt x="38533" y="66013"/>
                  </a:lnTo>
                  <a:lnTo>
                    <a:pt x="48920" y="58735"/>
                  </a:lnTo>
                  <a:lnTo>
                    <a:pt x="41656" y="48387"/>
                  </a:lnTo>
                  <a:close/>
                </a:path>
                <a:path w="584200" h="828675">
                  <a:moveTo>
                    <a:pt x="63691" y="48387"/>
                  </a:moveTo>
                  <a:lnTo>
                    <a:pt x="41656" y="48387"/>
                  </a:lnTo>
                  <a:lnTo>
                    <a:pt x="48920" y="58735"/>
                  </a:lnTo>
                  <a:lnTo>
                    <a:pt x="63691" y="4838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3403" y="850519"/>
            <a:ext cx="4858511" cy="380072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93545" y="841245"/>
            <a:ext cx="2677795" cy="492759"/>
          </a:xfrm>
          <a:custGeom>
            <a:avLst/>
            <a:gdLst/>
            <a:ahLst/>
            <a:cxnLst/>
            <a:rect l="l" t="t" r="r" b="b"/>
            <a:pathLst>
              <a:path w="2677795" h="492759">
                <a:moveTo>
                  <a:pt x="0" y="492254"/>
                </a:moveTo>
                <a:lnTo>
                  <a:pt x="2677668" y="492254"/>
                </a:lnTo>
                <a:lnTo>
                  <a:pt x="2677668" y="0"/>
                </a:lnTo>
                <a:lnTo>
                  <a:pt x="0" y="0"/>
                </a:lnTo>
                <a:lnTo>
                  <a:pt x="0" y="49225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2285" y="917574"/>
            <a:ext cx="24371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"/>
                <a:cs typeface="Arial"/>
              </a:rPr>
              <a:t>[LS]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-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Declaration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Learning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Assessment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[01]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-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Declaration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time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870708" y="876109"/>
            <a:ext cx="1496060" cy="267335"/>
            <a:chOff x="2870708" y="876109"/>
            <a:chExt cx="1496060" cy="267335"/>
          </a:xfrm>
        </p:grpSpPr>
        <p:sp>
          <p:nvSpPr>
            <p:cNvPr id="6" name="object 6"/>
            <p:cNvSpPr/>
            <p:nvPr/>
          </p:nvSpPr>
          <p:spPr>
            <a:xfrm>
              <a:off x="3884676" y="880871"/>
              <a:ext cx="477520" cy="257810"/>
            </a:xfrm>
            <a:custGeom>
              <a:avLst/>
              <a:gdLst/>
              <a:ahLst/>
              <a:cxnLst/>
              <a:rect l="l" t="t" r="r" b="b"/>
              <a:pathLst>
                <a:path w="477520" h="257809">
                  <a:moveTo>
                    <a:pt x="0" y="128778"/>
                  </a:moveTo>
                  <a:lnTo>
                    <a:pt x="32568" y="63782"/>
                  </a:lnTo>
                  <a:lnTo>
                    <a:pt x="69865" y="37719"/>
                  </a:lnTo>
                  <a:lnTo>
                    <a:pt x="118138" y="17582"/>
                  </a:lnTo>
                  <a:lnTo>
                    <a:pt x="175110" y="4600"/>
                  </a:lnTo>
                  <a:lnTo>
                    <a:pt x="238506" y="0"/>
                  </a:lnTo>
                  <a:lnTo>
                    <a:pt x="301901" y="4600"/>
                  </a:lnTo>
                  <a:lnTo>
                    <a:pt x="358873" y="17582"/>
                  </a:lnTo>
                  <a:lnTo>
                    <a:pt x="407146" y="37719"/>
                  </a:lnTo>
                  <a:lnTo>
                    <a:pt x="444443" y="63782"/>
                  </a:lnTo>
                  <a:lnTo>
                    <a:pt x="468490" y="94544"/>
                  </a:lnTo>
                  <a:lnTo>
                    <a:pt x="477012" y="128778"/>
                  </a:lnTo>
                  <a:lnTo>
                    <a:pt x="468490" y="163011"/>
                  </a:lnTo>
                  <a:lnTo>
                    <a:pt x="444443" y="193773"/>
                  </a:lnTo>
                  <a:lnTo>
                    <a:pt x="407146" y="219837"/>
                  </a:lnTo>
                  <a:lnTo>
                    <a:pt x="358873" y="239973"/>
                  </a:lnTo>
                  <a:lnTo>
                    <a:pt x="301901" y="252955"/>
                  </a:lnTo>
                  <a:lnTo>
                    <a:pt x="238506" y="257556"/>
                  </a:lnTo>
                  <a:lnTo>
                    <a:pt x="175110" y="252955"/>
                  </a:lnTo>
                  <a:lnTo>
                    <a:pt x="118138" y="239973"/>
                  </a:lnTo>
                  <a:lnTo>
                    <a:pt x="69865" y="219837"/>
                  </a:lnTo>
                  <a:lnTo>
                    <a:pt x="32568" y="193773"/>
                  </a:lnTo>
                  <a:lnTo>
                    <a:pt x="8521" y="163011"/>
                  </a:lnTo>
                  <a:lnTo>
                    <a:pt x="0" y="128778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70708" y="976756"/>
              <a:ext cx="1015365" cy="117475"/>
            </a:xfrm>
            <a:custGeom>
              <a:avLst/>
              <a:gdLst/>
              <a:ahLst/>
              <a:cxnLst/>
              <a:rect l="l" t="t" r="r" b="b"/>
              <a:pathLst>
                <a:path w="1015364" h="117475">
                  <a:moveTo>
                    <a:pt x="938609" y="31711"/>
                  </a:moveTo>
                  <a:lnTo>
                    <a:pt x="0" y="104394"/>
                  </a:lnTo>
                  <a:lnTo>
                    <a:pt x="1016" y="117094"/>
                  </a:lnTo>
                  <a:lnTo>
                    <a:pt x="939597" y="44288"/>
                  </a:lnTo>
                  <a:lnTo>
                    <a:pt x="938609" y="31711"/>
                  </a:lnTo>
                  <a:close/>
                </a:path>
                <a:path w="1015364" h="117475">
                  <a:moveTo>
                    <a:pt x="1011676" y="30734"/>
                  </a:moveTo>
                  <a:lnTo>
                    <a:pt x="951230" y="30734"/>
                  </a:lnTo>
                  <a:lnTo>
                    <a:pt x="952246" y="43307"/>
                  </a:lnTo>
                  <a:lnTo>
                    <a:pt x="939597" y="44288"/>
                  </a:lnTo>
                  <a:lnTo>
                    <a:pt x="942086" y="75946"/>
                  </a:lnTo>
                  <a:lnTo>
                    <a:pt x="1015111" y="32131"/>
                  </a:lnTo>
                  <a:lnTo>
                    <a:pt x="1011676" y="30734"/>
                  </a:lnTo>
                  <a:close/>
                </a:path>
                <a:path w="1015364" h="117475">
                  <a:moveTo>
                    <a:pt x="951230" y="30734"/>
                  </a:moveTo>
                  <a:lnTo>
                    <a:pt x="938609" y="31711"/>
                  </a:lnTo>
                  <a:lnTo>
                    <a:pt x="939597" y="44288"/>
                  </a:lnTo>
                  <a:lnTo>
                    <a:pt x="952246" y="43307"/>
                  </a:lnTo>
                  <a:lnTo>
                    <a:pt x="951230" y="30734"/>
                  </a:lnTo>
                  <a:close/>
                </a:path>
                <a:path w="1015364" h="117475">
                  <a:moveTo>
                    <a:pt x="936117" y="0"/>
                  </a:moveTo>
                  <a:lnTo>
                    <a:pt x="938609" y="31711"/>
                  </a:lnTo>
                  <a:lnTo>
                    <a:pt x="951230" y="30734"/>
                  </a:lnTo>
                  <a:lnTo>
                    <a:pt x="1011676" y="30734"/>
                  </a:lnTo>
                  <a:lnTo>
                    <a:pt x="93611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88782" y="1625914"/>
            <a:ext cx="4177665" cy="502284"/>
            <a:chOff x="188782" y="1625914"/>
            <a:chExt cx="4177665" cy="502284"/>
          </a:xfrm>
        </p:grpSpPr>
        <p:sp>
          <p:nvSpPr>
            <p:cNvPr id="9" name="object 9"/>
            <p:cNvSpPr/>
            <p:nvPr/>
          </p:nvSpPr>
          <p:spPr>
            <a:xfrm>
              <a:off x="3924299" y="1630679"/>
              <a:ext cx="437515" cy="256540"/>
            </a:xfrm>
            <a:custGeom>
              <a:avLst/>
              <a:gdLst/>
              <a:ahLst/>
              <a:cxnLst/>
              <a:rect l="l" t="t" r="r" b="b"/>
              <a:pathLst>
                <a:path w="437514" h="256539">
                  <a:moveTo>
                    <a:pt x="0" y="128016"/>
                  </a:moveTo>
                  <a:lnTo>
                    <a:pt x="29859" y="63387"/>
                  </a:lnTo>
                  <a:lnTo>
                    <a:pt x="64055" y="37480"/>
                  </a:lnTo>
                  <a:lnTo>
                    <a:pt x="108316" y="17469"/>
                  </a:lnTo>
                  <a:lnTo>
                    <a:pt x="160557" y="4570"/>
                  </a:lnTo>
                  <a:lnTo>
                    <a:pt x="218694" y="0"/>
                  </a:lnTo>
                  <a:lnTo>
                    <a:pt x="276830" y="4570"/>
                  </a:lnTo>
                  <a:lnTo>
                    <a:pt x="329071" y="17469"/>
                  </a:lnTo>
                  <a:lnTo>
                    <a:pt x="373332" y="37480"/>
                  </a:lnTo>
                  <a:lnTo>
                    <a:pt x="407528" y="63387"/>
                  </a:lnTo>
                  <a:lnTo>
                    <a:pt x="437388" y="128016"/>
                  </a:lnTo>
                  <a:lnTo>
                    <a:pt x="429575" y="162060"/>
                  </a:lnTo>
                  <a:lnTo>
                    <a:pt x="373332" y="218551"/>
                  </a:lnTo>
                  <a:lnTo>
                    <a:pt x="329071" y="238562"/>
                  </a:lnTo>
                  <a:lnTo>
                    <a:pt x="276830" y="251461"/>
                  </a:lnTo>
                  <a:lnTo>
                    <a:pt x="218694" y="256032"/>
                  </a:lnTo>
                  <a:lnTo>
                    <a:pt x="160557" y="251461"/>
                  </a:lnTo>
                  <a:lnTo>
                    <a:pt x="108316" y="238562"/>
                  </a:lnTo>
                  <a:lnTo>
                    <a:pt x="64055" y="218551"/>
                  </a:lnTo>
                  <a:lnTo>
                    <a:pt x="29859" y="192644"/>
                  </a:lnTo>
                  <a:lnTo>
                    <a:pt x="0" y="128016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3545" y="1630677"/>
              <a:ext cx="2677795" cy="492759"/>
            </a:xfrm>
            <a:custGeom>
              <a:avLst/>
              <a:gdLst/>
              <a:ahLst/>
              <a:cxnLst/>
              <a:rect l="l" t="t" r="r" b="b"/>
              <a:pathLst>
                <a:path w="2677795" h="492760">
                  <a:moveTo>
                    <a:pt x="0" y="492254"/>
                  </a:moveTo>
                  <a:lnTo>
                    <a:pt x="2677668" y="492254"/>
                  </a:lnTo>
                  <a:lnTo>
                    <a:pt x="2677668" y="0"/>
                  </a:lnTo>
                  <a:lnTo>
                    <a:pt x="0" y="0"/>
                  </a:lnTo>
                  <a:lnTo>
                    <a:pt x="0" y="49225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72285" y="1706117"/>
            <a:ext cx="21431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"/>
                <a:cs typeface="Arial"/>
              </a:rPr>
              <a:t>[LA]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-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Declaration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Learning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Activity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[01]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-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Declaration</a:t>
            </a:r>
            <a:r>
              <a:rPr sz="1000" dirty="0">
                <a:latin typeface="Arial"/>
                <a:cs typeface="Arial"/>
              </a:rPr>
              <a:t> for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time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70454" y="1729231"/>
            <a:ext cx="1054735" cy="153670"/>
          </a:xfrm>
          <a:custGeom>
            <a:avLst/>
            <a:gdLst/>
            <a:ahLst/>
            <a:cxnLst/>
            <a:rect l="l" t="t" r="r" b="b"/>
            <a:pathLst>
              <a:path w="1054735" h="153669">
                <a:moveTo>
                  <a:pt x="977895" y="31643"/>
                </a:moveTo>
                <a:lnTo>
                  <a:pt x="0" y="140716"/>
                </a:lnTo>
                <a:lnTo>
                  <a:pt x="1524" y="153416"/>
                </a:lnTo>
                <a:lnTo>
                  <a:pt x="979306" y="44216"/>
                </a:lnTo>
                <a:lnTo>
                  <a:pt x="977895" y="31643"/>
                </a:lnTo>
                <a:close/>
              </a:path>
              <a:path w="1054735" h="153669">
                <a:moveTo>
                  <a:pt x="1053178" y="30226"/>
                </a:moveTo>
                <a:lnTo>
                  <a:pt x="990600" y="30226"/>
                </a:lnTo>
                <a:lnTo>
                  <a:pt x="991997" y="42799"/>
                </a:lnTo>
                <a:lnTo>
                  <a:pt x="979306" y="44216"/>
                </a:lnTo>
                <a:lnTo>
                  <a:pt x="982853" y="75819"/>
                </a:lnTo>
                <a:lnTo>
                  <a:pt x="1053178" y="30226"/>
                </a:lnTo>
                <a:close/>
              </a:path>
              <a:path w="1054735" h="153669">
                <a:moveTo>
                  <a:pt x="990600" y="30226"/>
                </a:moveTo>
                <a:lnTo>
                  <a:pt x="977895" y="31643"/>
                </a:lnTo>
                <a:lnTo>
                  <a:pt x="979306" y="44216"/>
                </a:lnTo>
                <a:lnTo>
                  <a:pt x="991997" y="42799"/>
                </a:lnTo>
                <a:lnTo>
                  <a:pt x="990600" y="30226"/>
                </a:lnTo>
                <a:close/>
              </a:path>
              <a:path w="1054735" h="153669">
                <a:moveTo>
                  <a:pt x="974344" y="0"/>
                </a:moveTo>
                <a:lnTo>
                  <a:pt x="977895" y="31643"/>
                </a:lnTo>
                <a:lnTo>
                  <a:pt x="990600" y="30226"/>
                </a:lnTo>
                <a:lnTo>
                  <a:pt x="1053178" y="30226"/>
                </a:lnTo>
                <a:lnTo>
                  <a:pt x="1054354" y="29464"/>
                </a:lnTo>
                <a:lnTo>
                  <a:pt x="97434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3545" y="2523741"/>
            <a:ext cx="2677795" cy="492759"/>
          </a:xfrm>
          <a:custGeom>
            <a:avLst/>
            <a:gdLst/>
            <a:ahLst/>
            <a:cxnLst/>
            <a:rect l="l" t="t" r="r" b="b"/>
            <a:pathLst>
              <a:path w="2677795" h="492760">
                <a:moveTo>
                  <a:pt x="0" y="492254"/>
                </a:moveTo>
                <a:lnTo>
                  <a:pt x="2677668" y="492254"/>
                </a:lnTo>
                <a:lnTo>
                  <a:pt x="2677668" y="0"/>
                </a:lnTo>
                <a:lnTo>
                  <a:pt x="0" y="0"/>
                </a:lnTo>
                <a:lnTo>
                  <a:pt x="0" y="49225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72285" y="2599689"/>
            <a:ext cx="22167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"/>
                <a:cs typeface="Arial"/>
              </a:rPr>
              <a:t>[LM]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-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Declaration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Learning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Material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[03]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-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Declaration</a:t>
            </a:r>
            <a:r>
              <a:rPr sz="1000" dirty="0">
                <a:latin typeface="Arial"/>
                <a:cs typeface="Arial"/>
              </a:rPr>
              <a:t> for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time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871216" y="2631757"/>
            <a:ext cx="1583690" cy="267335"/>
            <a:chOff x="2871216" y="2631757"/>
            <a:chExt cx="1583690" cy="267335"/>
          </a:xfrm>
        </p:grpSpPr>
        <p:sp>
          <p:nvSpPr>
            <p:cNvPr id="16" name="object 16"/>
            <p:cNvSpPr/>
            <p:nvPr/>
          </p:nvSpPr>
          <p:spPr>
            <a:xfrm>
              <a:off x="3901439" y="2636519"/>
              <a:ext cx="548640" cy="257810"/>
            </a:xfrm>
            <a:custGeom>
              <a:avLst/>
              <a:gdLst/>
              <a:ahLst/>
              <a:cxnLst/>
              <a:rect l="l" t="t" r="r" b="b"/>
              <a:pathLst>
                <a:path w="548639" h="257810">
                  <a:moveTo>
                    <a:pt x="0" y="128778"/>
                  </a:moveTo>
                  <a:lnTo>
                    <a:pt x="27880" y="72145"/>
                  </a:lnTo>
                  <a:lnTo>
                    <a:pt x="60262" y="48234"/>
                  </a:lnTo>
                  <a:lnTo>
                    <a:pt x="102743" y="28291"/>
                  </a:lnTo>
                  <a:lnTo>
                    <a:pt x="153677" y="13089"/>
                  </a:lnTo>
                  <a:lnTo>
                    <a:pt x="211418" y="3401"/>
                  </a:lnTo>
                  <a:lnTo>
                    <a:pt x="274320" y="0"/>
                  </a:lnTo>
                  <a:lnTo>
                    <a:pt x="337221" y="3401"/>
                  </a:lnTo>
                  <a:lnTo>
                    <a:pt x="394962" y="13089"/>
                  </a:lnTo>
                  <a:lnTo>
                    <a:pt x="445896" y="28291"/>
                  </a:lnTo>
                  <a:lnTo>
                    <a:pt x="488377" y="48234"/>
                  </a:lnTo>
                  <a:lnTo>
                    <a:pt x="520759" y="72145"/>
                  </a:lnTo>
                  <a:lnTo>
                    <a:pt x="548640" y="128778"/>
                  </a:lnTo>
                  <a:lnTo>
                    <a:pt x="541395" y="158304"/>
                  </a:lnTo>
                  <a:lnTo>
                    <a:pt x="488377" y="209321"/>
                  </a:lnTo>
                  <a:lnTo>
                    <a:pt x="445896" y="229264"/>
                  </a:lnTo>
                  <a:lnTo>
                    <a:pt x="394962" y="244466"/>
                  </a:lnTo>
                  <a:lnTo>
                    <a:pt x="337221" y="254154"/>
                  </a:lnTo>
                  <a:lnTo>
                    <a:pt x="274320" y="257556"/>
                  </a:lnTo>
                  <a:lnTo>
                    <a:pt x="211418" y="254154"/>
                  </a:lnTo>
                  <a:lnTo>
                    <a:pt x="153677" y="244466"/>
                  </a:lnTo>
                  <a:lnTo>
                    <a:pt x="102743" y="229264"/>
                  </a:lnTo>
                  <a:lnTo>
                    <a:pt x="60262" y="209321"/>
                  </a:lnTo>
                  <a:lnTo>
                    <a:pt x="27880" y="185410"/>
                  </a:lnTo>
                  <a:lnTo>
                    <a:pt x="0" y="128778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71216" y="2728213"/>
              <a:ext cx="1030605" cy="76200"/>
            </a:xfrm>
            <a:custGeom>
              <a:avLst/>
              <a:gdLst/>
              <a:ahLst/>
              <a:cxnLst/>
              <a:rect l="l" t="t" r="r" b="b"/>
              <a:pathLst>
                <a:path w="1030604" h="76200">
                  <a:moveTo>
                    <a:pt x="1017909" y="31750"/>
                  </a:moveTo>
                  <a:lnTo>
                    <a:pt x="966597" y="31750"/>
                  </a:lnTo>
                  <a:lnTo>
                    <a:pt x="966724" y="44450"/>
                  </a:lnTo>
                  <a:lnTo>
                    <a:pt x="953992" y="44501"/>
                  </a:lnTo>
                  <a:lnTo>
                    <a:pt x="954151" y="76200"/>
                  </a:lnTo>
                  <a:lnTo>
                    <a:pt x="1030224" y="37846"/>
                  </a:lnTo>
                  <a:lnTo>
                    <a:pt x="1017909" y="31750"/>
                  </a:lnTo>
                  <a:close/>
                </a:path>
                <a:path w="1030604" h="76200">
                  <a:moveTo>
                    <a:pt x="953929" y="31801"/>
                  </a:moveTo>
                  <a:lnTo>
                    <a:pt x="0" y="35687"/>
                  </a:lnTo>
                  <a:lnTo>
                    <a:pt x="0" y="48387"/>
                  </a:lnTo>
                  <a:lnTo>
                    <a:pt x="953992" y="44501"/>
                  </a:lnTo>
                  <a:lnTo>
                    <a:pt x="953929" y="31801"/>
                  </a:lnTo>
                  <a:close/>
                </a:path>
                <a:path w="1030604" h="76200">
                  <a:moveTo>
                    <a:pt x="966597" y="31750"/>
                  </a:moveTo>
                  <a:lnTo>
                    <a:pt x="953929" y="31801"/>
                  </a:lnTo>
                  <a:lnTo>
                    <a:pt x="953992" y="44501"/>
                  </a:lnTo>
                  <a:lnTo>
                    <a:pt x="966724" y="44450"/>
                  </a:lnTo>
                  <a:lnTo>
                    <a:pt x="966597" y="31750"/>
                  </a:lnTo>
                  <a:close/>
                </a:path>
                <a:path w="1030604" h="76200">
                  <a:moveTo>
                    <a:pt x="953770" y="0"/>
                  </a:moveTo>
                  <a:lnTo>
                    <a:pt x="953929" y="31801"/>
                  </a:lnTo>
                  <a:lnTo>
                    <a:pt x="1017909" y="31750"/>
                  </a:lnTo>
                  <a:lnTo>
                    <a:pt x="95377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572821" y="2567746"/>
            <a:ext cx="2382520" cy="154749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92075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72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Note: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"/>
              <a:cs typeface="Arial"/>
            </a:endParaRPr>
          </a:p>
          <a:p>
            <a:pPr marL="97155" marR="104139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SBL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purpose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Learning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material,</a:t>
            </a:r>
            <a:r>
              <a:rPr sz="11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assessment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KALAM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declared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[LA],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[LM],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[LS]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followed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time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spent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element.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52967" y="4781593"/>
            <a:ext cx="2292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25" dirty="0">
                <a:solidFill>
                  <a:srgbClr val="595959"/>
                </a:solidFill>
                <a:latin typeface="Arial"/>
                <a:cs typeface="Arial"/>
              </a:rPr>
              <a:t>42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29617" y="254253"/>
            <a:ext cx="39776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SBL</a:t>
            </a:r>
            <a:r>
              <a:rPr sz="20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Declaration</a:t>
            </a:r>
            <a:r>
              <a:rPr sz="20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Method</a:t>
            </a:r>
            <a:r>
              <a:rPr sz="20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in </a:t>
            </a:r>
            <a:r>
              <a:rPr sz="2000" b="0" spc="-10" dirty="0">
                <a:solidFill>
                  <a:srgbClr val="000000"/>
                </a:solidFill>
                <a:latin typeface="Arial"/>
                <a:cs typeface="Arial"/>
              </a:rPr>
              <a:t>KALAM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0885" y="942797"/>
            <a:ext cx="696785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indent="-330835">
              <a:lnSpc>
                <a:spcPct val="100000"/>
              </a:lnSpc>
              <a:spcBef>
                <a:spcPts val="105"/>
              </a:spcBef>
              <a:buClr>
                <a:srgbClr val="595959"/>
              </a:buClr>
              <a:buSzPct val="114285"/>
              <a:buChar char="●"/>
              <a:tabLst>
                <a:tab pos="342900" algn="l"/>
                <a:tab pos="343535" algn="l"/>
              </a:tabLst>
            </a:pPr>
            <a:r>
              <a:rPr sz="1400" dirty="0">
                <a:latin typeface="Arial"/>
                <a:cs typeface="Arial"/>
              </a:rPr>
              <a:t>Learning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Material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[LM]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–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Lecturer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needs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key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code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hour.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Example:</a:t>
            </a:r>
            <a:r>
              <a:rPr sz="14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[LM]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 [02]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0885" y="2152269"/>
            <a:ext cx="694118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30835">
              <a:lnSpc>
                <a:spcPct val="100000"/>
              </a:lnSpc>
              <a:spcBef>
                <a:spcPts val="100"/>
              </a:spcBef>
              <a:buClr>
                <a:srgbClr val="595959"/>
              </a:buClr>
              <a:buSzPct val="114285"/>
              <a:buChar char="●"/>
              <a:tabLst>
                <a:tab pos="342900" algn="l"/>
                <a:tab pos="343535" algn="l"/>
              </a:tabLst>
            </a:pPr>
            <a:r>
              <a:rPr sz="1400" dirty="0">
                <a:latin typeface="Arial"/>
                <a:cs typeface="Arial"/>
              </a:rPr>
              <a:t>Learning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Activities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[LA]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Lecturer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needs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key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code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hour.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Example: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[LA]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[01]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0885" y="3484626"/>
            <a:ext cx="72066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30835">
              <a:lnSpc>
                <a:spcPct val="100000"/>
              </a:lnSpc>
              <a:spcBef>
                <a:spcPts val="100"/>
              </a:spcBef>
              <a:buClr>
                <a:srgbClr val="595959"/>
              </a:buClr>
              <a:buSzPct val="114285"/>
              <a:buChar char="●"/>
              <a:tabLst>
                <a:tab pos="342900" algn="l"/>
                <a:tab pos="343535" algn="l"/>
              </a:tabLst>
            </a:pPr>
            <a:r>
              <a:rPr sz="1400" dirty="0">
                <a:latin typeface="Arial"/>
                <a:cs typeface="Arial"/>
              </a:rPr>
              <a:t>Learning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Assessment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[LS]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Lecturer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needs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key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code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hour.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Example: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[LS]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[01]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2624" y="2412492"/>
            <a:ext cx="3733798" cy="69341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521452" y="2500882"/>
            <a:ext cx="2933700" cy="524510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695"/>
              </a:spcBef>
            </a:pPr>
            <a:r>
              <a:rPr sz="1100" dirty="0">
                <a:latin typeface="Arial"/>
                <a:cs typeface="Arial"/>
              </a:rPr>
              <a:t>Total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LA</a:t>
            </a:r>
            <a:r>
              <a:rPr sz="1100" spc="29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=</a:t>
            </a:r>
            <a:r>
              <a:rPr sz="1100" spc="-10" dirty="0">
                <a:latin typeface="Arial"/>
                <a:cs typeface="Arial"/>
              </a:rPr>
              <a:t> 03+01+03</a:t>
            </a:r>
            <a:endParaRPr sz="1100">
              <a:latin typeface="Arial"/>
              <a:cs typeface="Arial"/>
            </a:endParaRPr>
          </a:p>
          <a:p>
            <a:pPr marL="702945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latin typeface="Arial"/>
                <a:cs typeface="Arial"/>
              </a:rPr>
              <a:t>=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07</a:t>
            </a:r>
            <a:r>
              <a:rPr sz="1100" spc="-10" dirty="0">
                <a:latin typeface="Arial"/>
                <a:cs typeface="Arial"/>
              </a:rPr>
              <a:t> hours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85353" y="2374201"/>
            <a:ext cx="3836035" cy="824865"/>
            <a:chOff x="1685353" y="2374201"/>
            <a:chExt cx="3836035" cy="824865"/>
          </a:xfrm>
        </p:grpSpPr>
        <p:sp>
          <p:nvSpPr>
            <p:cNvPr id="8" name="object 8"/>
            <p:cNvSpPr/>
            <p:nvPr/>
          </p:nvSpPr>
          <p:spPr>
            <a:xfrm>
              <a:off x="1690116" y="2378963"/>
              <a:ext cx="407034" cy="815340"/>
            </a:xfrm>
            <a:custGeom>
              <a:avLst/>
              <a:gdLst/>
              <a:ahLst/>
              <a:cxnLst/>
              <a:rect l="l" t="t" r="r" b="b"/>
              <a:pathLst>
                <a:path w="407035" h="815339">
                  <a:moveTo>
                    <a:pt x="0" y="407670"/>
                  </a:moveTo>
                  <a:lnTo>
                    <a:pt x="2205" y="347422"/>
                  </a:lnTo>
                  <a:lnTo>
                    <a:pt x="8611" y="289921"/>
                  </a:lnTo>
                  <a:lnTo>
                    <a:pt x="18904" y="235797"/>
                  </a:lnTo>
                  <a:lnTo>
                    <a:pt x="32770" y="185680"/>
                  </a:lnTo>
                  <a:lnTo>
                    <a:pt x="49893" y="140199"/>
                  </a:lnTo>
                  <a:lnTo>
                    <a:pt x="69960" y="99987"/>
                  </a:lnTo>
                  <a:lnTo>
                    <a:pt x="92657" y="65672"/>
                  </a:lnTo>
                  <a:lnTo>
                    <a:pt x="144682" y="17258"/>
                  </a:lnTo>
                  <a:lnTo>
                    <a:pt x="203454" y="0"/>
                  </a:lnTo>
                  <a:lnTo>
                    <a:pt x="233525" y="4419"/>
                  </a:lnTo>
                  <a:lnTo>
                    <a:pt x="289238" y="37886"/>
                  </a:lnTo>
                  <a:lnTo>
                    <a:pt x="336947" y="99987"/>
                  </a:lnTo>
                  <a:lnTo>
                    <a:pt x="357014" y="140199"/>
                  </a:lnTo>
                  <a:lnTo>
                    <a:pt x="374137" y="185680"/>
                  </a:lnTo>
                  <a:lnTo>
                    <a:pt x="388003" y="235797"/>
                  </a:lnTo>
                  <a:lnTo>
                    <a:pt x="398296" y="289921"/>
                  </a:lnTo>
                  <a:lnTo>
                    <a:pt x="404702" y="347422"/>
                  </a:lnTo>
                  <a:lnTo>
                    <a:pt x="406908" y="407670"/>
                  </a:lnTo>
                  <a:lnTo>
                    <a:pt x="404702" y="467917"/>
                  </a:lnTo>
                  <a:lnTo>
                    <a:pt x="398296" y="525418"/>
                  </a:lnTo>
                  <a:lnTo>
                    <a:pt x="388003" y="579542"/>
                  </a:lnTo>
                  <a:lnTo>
                    <a:pt x="374137" y="629659"/>
                  </a:lnTo>
                  <a:lnTo>
                    <a:pt x="357014" y="675140"/>
                  </a:lnTo>
                  <a:lnTo>
                    <a:pt x="336947" y="715352"/>
                  </a:lnTo>
                  <a:lnTo>
                    <a:pt x="314250" y="749667"/>
                  </a:lnTo>
                  <a:lnTo>
                    <a:pt x="262225" y="798081"/>
                  </a:lnTo>
                  <a:lnTo>
                    <a:pt x="203454" y="815340"/>
                  </a:lnTo>
                  <a:lnTo>
                    <a:pt x="173382" y="810920"/>
                  </a:lnTo>
                  <a:lnTo>
                    <a:pt x="117669" y="777453"/>
                  </a:lnTo>
                  <a:lnTo>
                    <a:pt x="69960" y="715352"/>
                  </a:lnTo>
                  <a:lnTo>
                    <a:pt x="49893" y="675140"/>
                  </a:lnTo>
                  <a:lnTo>
                    <a:pt x="32770" y="629659"/>
                  </a:lnTo>
                  <a:lnTo>
                    <a:pt x="18904" y="579542"/>
                  </a:lnTo>
                  <a:lnTo>
                    <a:pt x="8611" y="525418"/>
                  </a:lnTo>
                  <a:lnTo>
                    <a:pt x="2205" y="467917"/>
                  </a:lnTo>
                  <a:lnTo>
                    <a:pt x="0" y="40767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16424" y="2723768"/>
              <a:ext cx="604520" cy="76200"/>
            </a:xfrm>
            <a:custGeom>
              <a:avLst/>
              <a:gdLst/>
              <a:ahLst/>
              <a:cxnLst/>
              <a:rect l="l" t="t" r="r" b="b"/>
              <a:pathLst>
                <a:path w="604520" h="76200">
                  <a:moveTo>
                    <a:pt x="528447" y="0"/>
                  </a:moveTo>
                  <a:lnTo>
                    <a:pt x="528235" y="31669"/>
                  </a:lnTo>
                  <a:lnTo>
                    <a:pt x="540893" y="31750"/>
                  </a:lnTo>
                  <a:lnTo>
                    <a:pt x="540893" y="44450"/>
                  </a:lnTo>
                  <a:lnTo>
                    <a:pt x="528150" y="44450"/>
                  </a:lnTo>
                  <a:lnTo>
                    <a:pt x="527939" y="76200"/>
                  </a:lnTo>
                  <a:lnTo>
                    <a:pt x="592294" y="44450"/>
                  </a:lnTo>
                  <a:lnTo>
                    <a:pt x="540893" y="44450"/>
                  </a:lnTo>
                  <a:lnTo>
                    <a:pt x="592457" y="44369"/>
                  </a:lnTo>
                  <a:lnTo>
                    <a:pt x="604393" y="38481"/>
                  </a:lnTo>
                  <a:lnTo>
                    <a:pt x="528447" y="0"/>
                  </a:lnTo>
                  <a:close/>
                </a:path>
                <a:path w="604520" h="76200">
                  <a:moveTo>
                    <a:pt x="528235" y="31669"/>
                  </a:moveTo>
                  <a:lnTo>
                    <a:pt x="528151" y="44369"/>
                  </a:lnTo>
                  <a:lnTo>
                    <a:pt x="540893" y="44450"/>
                  </a:lnTo>
                  <a:lnTo>
                    <a:pt x="540893" y="31750"/>
                  </a:lnTo>
                  <a:lnTo>
                    <a:pt x="528235" y="31669"/>
                  </a:lnTo>
                  <a:close/>
                </a:path>
                <a:path w="604520" h="76200">
                  <a:moveTo>
                    <a:pt x="0" y="28321"/>
                  </a:moveTo>
                  <a:lnTo>
                    <a:pt x="0" y="41021"/>
                  </a:lnTo>
                  <a:lnTo>
                    <a:pt x="528151" y="44369"/>
                  </a:lnTo>
                  <a:lnTo>
                    <a:pt x="528235" y="31669"/>
                  </a:lnTo>
                  <a:lnTo>
                    <a:pt x="0" y="2832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1496" y="1319783"/>
            <a:ext cx="2933699" cy="50139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462016" y="1310637"/>
            <a:ext cx="3051175" cy="523240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869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685"/>
              </a:spcBef>
            </a:pPr>
            <a:r>
              <a:rPr sz="1100" dirty="0">
                <a:latin typeface="Arial"/>
                <a:cs typeface="Arial"/>
              </a:rPr>
              <a:t>Total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LM</a:t>
            </a:r>
            <a:r>
              <a:rPr sz="1100" spc="29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=</a:t>
            </a:r>
            <a:r>
              <a:rPr sz="1100" spc="-10" dirty="0">
                <a:latin typeface="Arial"/>
                <a:cs typeface="Arial"/>
              </a:rPr>
              <a:t> 01+03</a:t>
            </a:r>
            <a:endParaRPr sz="1100">
              <a:latin typeface="Arial"/>
              <a:cs typeface="Arial"/>
            </a:endParaRPr>
          </a:p>
          <a:p>
            <a:pPr marL="739775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=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04</a:t>
            </a:r>
            <a:r>
              <a:rPr sz="1100" spc="-10" dirty="0">
                <a:latin typeface="Arial"/>
                <a:cs typeface="Arial"/>
              </a:rPr>
              <a:t> hours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889569" y="1316545"/>
            <a:ext cx="3572510" cy="624205"/>
            <a:chOff x="1889569" y="1316545"/>
            <a:chExt cx="3572510" cy="624205"/>
          </a:xfrm>
        </p:grpSpPr>
        <p:sp>
          <p:nvSpPr>
            <p:cNvPr id="13" name="object 13"/>
            <p:cNvSpPr/>
            <p:nvPr/>
          </p:nvSpPr>
          <p:spPr>
            <a:xfrm>
              <a:off x="1894332" y="1321307"/>
              <a:ext cx="350520" cy="614680"/>
            </a:xfrm>
            <a:custGeom>
              <a:avLst/>
              <a:gdLst/>
              <a:ahLst/>
              <a:cxnLst/>
              <a:rect l="l" t="t" r="r" b="b"/>
              <a:pathLst>
                <a:path w="350519" h="614680">
                  <a:moveTo>
                    <a:pt x="0" y="307086"/>
                  </a:moveTo>
                  <a:lnTo>
                    <a:pt x="3561" y="245212"/>
                  </a:lnTo>
                  <a:lnTo>
                    <a:pt x="13775" y="187577"/>
                  </a:lnTo>
                  <a:lnTo>
                    <a:pt x="29936" y="135414"/>
                  </a:lnTo>
                  <a:lnTo>
                    <a:pt x="51339" y="89963"/>
                  </a:lnTo>
                  <a:lnTo>
                    <a:pt x="77279" y="52459"/>
                  </a:lnTo>
                  <a:lnTo>
                    <a:pt x="107049" y="24139"/>
                  </a:lnTo>
                  <a:lnTo>
                    <a:pt x="175260" y="0"/>
                  </a:lnTo>
                  <a:lnTo>
                    <a:pt x="210575" y="6241"/>
                  </a:lnTo>
                  <a:lnTo>
                    <a:pt x="273241" y="52459"/>
                  </a:lnTo>
                  <a:lnTo>
                    <a:pt x="299180" y="89963"/>
                  </a:lnTo>
                  <a:lnTo>
                    <a:pt x="320583" y="135414"/>
                  </a:lnTo>
                  <a:lnTo>
                    <a:pt x="336744" y="187577"/>
                  </a:lnTo>
                  <a:lnTo>
                    <a:pt x="346958" y="245212"/>
                  </a:lnTo>
                  <a:lnTo>
                    <a:pt x="350520" y="307086"/>
                  </a:lnTo>
                  <a:lnTo>
                    <a:pt x="346958" y="368959"/>
                  </a:lnTo>
                  <a:lnTo>
                    <a:pt x="336744" y="426594"/>
                  </a:lnTo>
                  <a:lnTo>
                    <a:pt x="320583" y="478757"/>
                  </a:lnTo>
                  <a:lnTo>
                    <a:pt x="299180" y="524208"/>
                  </a:lnTo>
                  <a:lnTo>
                    <a:pt x="273241" y="561712"/>
                  </a:lnTo>
                  <a:lnTo>
                    <a:pt x="243470" y="590032"/>
                  </a:lnTo>
                  <a:lnTo>
                    <a:pt x="175260" y="614172"/>
                  </a:lnTo>
                  <a:lnTo>
                    <a:pt x="139944" y="607930"/>
                  </a:lnTo>
                  <a:lnTo>
                    <a:pt x="77279" y="561712"/>
                  </a:lnTo>
                  <a:lnTo>
                    <a:pt x="51339" y="524208"/>
                  </a:lnTo>
                  <a:lnTo>
                    <a:pt x="29936" y="478757"/>
                  </a:lnTo>
                  <a:lnTo>
                    <a:pt x="13775" y="426594"/>
                  </a:lnTo>
                  <a:lnTo>
                    <a:pt x="3561" y="368959"/>
                  </a:lnTo>
                  <a:lnTo>
                    <a:pt x="0" y="307086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35196" y="1534032"/>
              <a:ext cx="1226820" cy="76200"/>
            </a:xfrm>
            <a:custGeom>
              <a:avLst/>
              <a:gdLst/>
              <a:ahLst/>
              <a:cxnLst/>
              <a:rect l="l" t="t" r="r" b="b"/>
              <a:pathLst>
                <a:path w="1226820" h="76200">
                  <a:moveTo>
                    <a:pt x="1150164" y="44440"/>
                  </a:moveTo>
                  <a:lnTo>
                    <a:pt x="1150112" y="76200"/>
                  </a:lnTo>
                  <a:lnTo>
                    <a:pt x="1213612" y="44450"/>
                  </a:lnTo>
                  <a:lnTo>
                    <a:pt x="1150164" y="44440"/>
                  </a:lnTo>
                  <a:close/>
                </a:path>
                <a:path w="1226820" h="76200">
                  <a:moveTo>
                    <a:pt x="1150186" y="31740"/>
                  </a:moveTo>
                  <a:lnTo>
                    <a:pt x="1150164" y="44440"/>
                  </a:lnTo>
                  <a:lnTo>
                    <a:pt x="1162812" y="44450"/>
                  </a:lnTo>
                  <a:lnTo>
                    <a:pt x="1162812" y="31750"/>
                  </a:lnTo>
                  <a:lnTo>
                    <a:pt x="1150186" y="31740"/>
                  </a:lnTo>
                  <a:close/>
                </a:path>
                <a:path w="1226820" h="76200">
                  <a:moveTo>
                    <a:pt x="1150239" y="0"/>
                  </a:moveTo>
                  <a:lnTo>
                    <a:pt x="1150186" y="31740"/>
                  </a:lnTo>
                  <a:lnTo>
                    <a:pt x="1162812" y="31750"/>
                  </a:lnTo>
                  <a:lnTo>
                    <a:pt x="1162812" y="44450"/>
                  </a:lnTo>
                  <a:lnTo>
                    <a:pt x="1213631" y="44440"/>
                  </a:lnTo>
                  <a:lnTo>
                    <a:pt x="1226312" y="38100"/>
                  </a:lnTo>
                  <a:lnTo>
                    <a:pt x="1150239" y="0"/>
                  </a:lnTo>
                  <a:close/>
                </a:path>
                <a:path w="1226820" h="76200">
                  <a:moveTo>
                    <a:pt x="0" y="30861"/>
                  </a:moveTo>
                  <a:lnTo>
                    <a:pt x="0" y="43561"/>
                  </a:lnTo>
                  <a:lnTo>
                    <a:pt x="1150164" y="44440"/>
                  </a:lnTo>
                  <a:lnTo>
                    <a:pt x="1150186" y="31740"/>
                  </a:lnTo>
                  <a:lnTo>
                    <a:pt x="0" y="3086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229867" y="3814381"/>
            <a:ext cx="2573020" cy="725805"/>
            <a:chOff x="1229867" y="3814381"/>
            <a:chExt cx="2573020" cy="725805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9867" y="3825240"/>
              <a:ext cx="2572509" cy="71475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801368" y="3819144"/>
              <a:ext cx="350520" cy="695325"/>
            </a:xfrm>
            <a:custGeom>
              <a:avLst/>
              <a:gdLst/>
              <a:ahLst/>
              <a:cxnLst/>
              <a:rect l="l" t="t" r="r" b="b"/>
              <a:pathLst>
                <a:path w="350519" h="695325">
                  <a:moveTo>
                    <a:pt x="0" y="347473"/>
                  </a:moveTo>
                  <a:lnTo>
                    <a:pt x="2824" y="285013"/>
                  </a:lnTo>
                  <a:lnTo>
                    <a:pt x="10966" y="226226"/>
                  </a:lnTo>
                  <a:lnTo>
                    <a:pt x="23932" y="172094"/>
                  </a:lnTo>
                  <a:lnTo>
                    <a:pt x="41225" y="123598"/>
                  </a:lnTo>
                  <a:lnTo>
                    <a:pt x="62350" y="81719"/>
                  </a:lnTo>
                  <a:lnTo>
                    <a:pt x="86811" y="47439"/>
                  </a:lnTo>
                  <a:lnTo>
                    <a:pt x="143761" y="5598"/>
                  </a:lnTo>
                  <a:lnTo>
                    <a:pt x="175260" y="0"/>
                  </a:lnTo>
                  <a:lnTo>
                    <a:pt x="206758" y="5598"/>
                  </a:lnTo>
                  <a:lnTo>
                    <a:pt x="263708" y="47439"/>
                  </a:lnTo>
                  <a:lnTo>
                    <a:pt x="288169" y="81719"/>
                  </a:lnTo>
                  <a:lnTo>
                    <a:pt x="309294" y="123598"/>
                  </a:lnTo>
                  <a:lnTo>
                    <a:pt x="326587" y="172094"/>
                  </a:lnTo>
                  <a:lnTo>
                    <a:pt x="339553" y="226226"/>
                  </a:lnTo>
                  <a:lnTo>
                    <a:pt x="347695" y="285013"/>
                  </a:lnTo>
                  <a:lnTo>
                    <a:pt x="350520" y="347473"/>
                  </a:lnTo>
                  <a:lnTo>
                    <a:pt x="347695" y="409928"/>
                  </a:lnTo>
                  <a:lnTo>
                    <a:pt x="339553" y="468712"/>
                  </a:lnTo>
                  <a:lnTo>
                    <a:pt x="326587" y="522843"/>
                  </a:lnTo>
                  <a:lnTo>
                    <a:pt x="309294" y="571339"/>
                  </a:lnTo>
                  <a:lnTo>
                    <a:pt x="288169" y="613218"/>
                  </a:lnTo>
                  <a:lnTo>
                    <a:pt x="263708" y="647500"/>
                  </a:lnTo>
                  <a:lnTo>
                    <a:pt x="206758" y="689343"/>
                  </a:lnTo>
                  <a:lnTo>
                    <a:pt x="175260" y="694941"/>
                  </a:lnTo>
                  <a:lnTo>
                    <a:pt x="143761" y="689343"/>
                  </a:lnTo>
                  <a:lnTo>
                    <a:pt x="86811" y="647500"/>
                  </a:lnTo>
                  <a:lnTo>
                    <a:pt x="62350" y="613218"/>
                  </a:lnTo>
                  <a:lnTo>
                    <a:pt x="41225" y="571339"/>
                  </a:lnTo>
                  <a:lnTo>
                    <a:pt x="23932" y="522843"/>
                  </a:lnTo>
                  <a:lnTo>
                    <a:pt x="10966" y="468712"/>
                  </a:lnTo>
                  <a:lnTo>
                    <a:pt x="2824" y="409928"/>
                  </a:lnTo>
                  <a:lnTo>
                    <a:pt x="0" y="347473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521452" y="3921253"/>
            <a:ext cx="2933700" cy="523240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marR="1724660" algn="r">
              <a:lnSpc>
                <a:spcPct val="100000"/>
              </a:lnSpc>
              <a:spcBef>
                <a:spcPts val="695"/>
              </a:spcBef>
            </a:pPr>
            <a:r>
              <a:rPr sz="1100" dirty="0">
                <a:latin typeface="Arial"/>
                <a:cs typeface="Arial"/>
              </a:rPr>
              <a:t>Total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LS</a:t>
            </a:r>
            <a:r>
              <a:rPr sz="1100" spc="29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=</a:t>
            </a:r>
            <a:r>
              <a:rPr sz="1100" spc="-10" dirty="0">
                <a:latin typeface="Arial"/>
                <a:cs typeface="Arial"/>
              </a:rPr>
              <a:t> 01+02</a:t>
            </a:r>
            <a:endParaRPr sz="1100">
              <a:latin typeface="Arial"/>
              <a:cs typeface="Arial"/>
            </a:endParaRPr>
          </a:p>
          <a:p>
            <a:pPr marR="1684655" algn="r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=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03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jam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802379" y="4143757"/>
            <a:ext cx="1719580" cy="76200"/>
          </a:xfrm>
          <a:custGeom>
            <a:avLst/>
            <a:gdLst/>
            <a:ahLst/>
            <a:cxnLst/>
            <a:rect l="l" t="t" r="r" b="b"/>
            <a:pathLst>
              <a:path w="1719579" h="76200">
                <a:moveTo>
                  <a:pt x="1642999" y="0"/>
                </a:moveTo>
                <a:lnTo>
                  <a:pt x="1642999" y="76200"/>
                </a:lnTo>
                <a:lnTo>
                  <a:pt x="1706499" y="44450"/>
                </a:lnTo>
                <a:lnTo>
                  <a:pt x="1655699" y="44450"/>
                </a:lnTo>
                <a:lnTo>
                  <a:pt x="1655699" y="31750"/>
                </a:lnTo>
                <a:lnTo>
                  <a:pt x="1706499" y="31750"/>
                </a:lnTo>
                <a:lnTo>
                  <a:pt x="1642999" y="0"/>
                </a:lnTo>
                <a:close/>
              </a:path>
              <a:path w="1719579" h="76200">
                <a:moveTo>
                  <a:pt x="1642999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642999" y="44450"/>
                </a:lnTo>
                <a:lnTo>
                  <a:pt x="1642999" y="31750"/>
                </a:lnTo>
                <a:close/>
              </a:path>
              <a:path w="1719579" h="76200">
                <a:moveTo>
                  <a:pt x="1706499" y="31750"/>
                </a:moveTo>
                <a:lnTo>
                  <a:pt x="1655699" y="31750"/>
                </a:lnTo>
                <a:lnTo>
                  <a:pt x="1655699" y="44450"/>
                </a:lnTo>
                <a:lnTo>
                  <a:pt x="1706499" y="44450"/>
                </a:lnTo>
                <a:lnTo>
                  <a:pt x="1719199" y="38100"/>
                </a:lnTo>
                <a:lnTo>
                  <a:pt x="1706499" y="3175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93545" y="329183"/>
            <a:ext cx="7739380" cy="41148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463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5"/>
              </a:spcBef>
            </a:pPr>
            <a:r>
              <a:rPr sz="2000" b="0" dirty="0">
                <a:solidFill>
                  <a:srgbClr val="FFFFFF"/>
                </a:solidFill>
                <a:latin typeface="Arial"/>
                <a:cs typeface="Arial"/>
              </a:rPr>
              <a:t>SBL</a:t>
            </a:r>
            <a:r>
              <a:rPr sz="2000" b="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FFFFFF"/>
                </a:solidFill>
                <a:latin typeface="Arial"/>
                <a:cs typeface="Arial"/>
              </a:rPr>
              <a:t>Calculation</a:t>
            </a:r>
            <a:r>
              <a:rPr sz="2000" b="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b="0" spc="-10" dirty="0">
                <a:solidFill>
                  <a:srgbClr val="FFFFFF"/>
                </a:solidFill>
                <a:latin typeface="Arial"/>
                <a:cs typeface="Arial"/>
              </a:rPr>
              <a:t> KALAM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52967" y="4781593"/>
            <a:ext cx="2292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25" dirty="0">
                <a:solidFill>
                  <a:srgbClr val="595959"/>
                </a:solidFill>
                <a:latin typeface="Arial"/>
                <a:cs typeface="Arial"/>
              </a:rPr>
              <a:t>43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8047"/>
            <a:ext cx="9144000" cy="490271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487677" y="1947928"/>
            <a:ext cx="6342380" cy="760095"/>
            <a:chOff x="1487677" y="1947928"/>
            <a:chExt cx="6342380" cy="760095"/>
          </a:xfrm>
        </p:grpSpPr>
        <p:sp>
          <p:nvSpPr>
            <p:cNvPr id="4" name="object 4"/>
            <p:cNvSpPr/>
            <p:nvPr/>
          </p:nvSpPr>
          <p:spPr>
            <a:xfrm>
              <a:off x="1500377" y="1960628"/>
              <a:ext cx="6316980" cy="734695"/>
            </a:xfrm>
            <a:custGeom>
              <a:avLst/>
              <a:gdLst/>
              <a:ahLst/>
              <a:cxnLst/>
              <a:rect l="l" t="t" r="r" b="b"/>
              <a:pathLst>
                <a:path w="6316980" h="734694">
                  <a:moveTo>
                    <a:pt x="6316980" y="0"/>
                  </a:moveTo>
                  <a:lnTo>
                    <a:pt x="0" y="0"/>
                  </a:lnTo>
                  <a:lnTo>
                    <a:pt x="0" y="734565"/>
                  </a:lnTo>
                  <a:lnTo>
                    <a:pt x="6316980" y="734565"/>
                  </a:lnTo>
                  <a:lnTo>
                    <a:pt x="631698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00377" y="1960628"/>
              <a:ext cx="6316980" cy="734695"/>
            </a:xfrm>
            <a:custGeom>
              <a:avLst/>
              <a:gdLst/>
              <a:ahLst/>
              <a:cxnLst/>
              <a:rect l="l" t="t" r="r" b="b"/>
              <a:pathLst>
                <a:path w="6316980" h="734694">
                  <a:moveTo>
                    <a:pt x="0" y="734565"/>
                  </a:moveTo>
                  <a:lnTo>
                    <a:pt x="6316980" y="734565"/>
                  </a:lnTo>
                  <a:lnTo>
                    <a:pt x="6316980" y="0"/>
                  </a:lnTo>
                  <a:lnTo>
                    <a:pt x="0" y="0"/>
                  </a:lnTo>
                  <a:lnTo>
                    <a:pt x="0" y="734565"/>
                  </a:lnTo>
                  <a:close/>
                </a:path>
              </a:pathLst>
            </a:custGeom>
            <a:ln w="254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48839" y="2092832"/>
            <a:ext cx="4017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dirty="0">
                <a:solidFill>
                  <a:srgbClr val="FFFFFF"/>
                </a:solidFill>
                <a:latin typeface="Arial"/>
                <a:cs typeface="Arial"/>
              </a:rPr>
              <a:t>SBL</a:t>
            </a:r>
            <a:r>
              <a:rPr sz="2800" b="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FFFFFF"/>
                </a:solidFill>
                <a:latin typeface="Arial"/>
                <a:cs typeface="Arial"/>
              </a:rPr>
              <a:t>Reporting</a:t>
            </a:r>
            <a:r>
              <a:rPr sz="2800" b="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b="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0" spc="-10" dirty="0">
                <a:solidFill>
                  <a:srgbClr val="FFFFFF"/>
                </a:solidFill>
                <a:latin typeface="Arial"/>
                <a:cs typeface="Arial"/>
              </a:rPr>
              <a:t>KALAM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838200"/>
            <a:ext cx="8839200" cy="3688079"/>
            <a:chOff x="152400" y="838200"/>
            <a:chExt cx="8839200" cy="36880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838200"/>
              <a:ext cx="8839199" cy="36880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36720" y="1347218"/>
              <a:ext cx="3138170" cy="492759"/>
            </a:xfrm>
            <a:custGeom>
              <a:avLst/>
              <a:gdLst/>
              <a:ahLst/>
              <a:cxnLst/>
              <a:rect l="l" t="t" r="r" b="b"/>
              <a:pathLst>
                <a:path w="3138170" h="492760">
                  <a:moveTo>
                    <a:pt x="0" y="492249"/>
                  </a:moveTo>
                  <a:lnTo>
                    <a:pt x="3137916" y="492249"/>
                  </a:lnTo>
                  <a:lnTo>
                    <a:pt x="3137916" y="0"/>
                  </a:lnTo>
                  <a:lnTo>
                    <a:pt x="0" y="0"/>
                  </a:lnTo>
                  <a:lnTo>
                    <a:pt x="0" y="49224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315714" y="1423542"/>
            <a:ext cx="28727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Label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colour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will</a:t>
            </a:r>
            <a:r>
              <a:rPr sz="1000" b="1" spc="-5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turn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to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blue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colour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as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the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total </a:t>
            </a:r>
            <a:r>
              <a:rPr sz="1000" b="1" dirty="0">
                <a:latin typeface="Arial"/>
                <a:cs typeface="Arial"/>
              </a:rPr>
              <a:t>hours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[LM]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&gt;=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14h,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[LA]</a:t>
            </a:r>
            <a:r>
              <a:rPr sz="1000" b="1" spc="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&gt;=14h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and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[LS]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&gt;=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8h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449445" y="1801240"/>
            <a:ext cx="4288155" cy="997585"/>
            <a:chOff x="4449445" y="1801240"/>
            <a:chExt cx="4288155" cy="997585"/>
          </a:xfrm>
        </p:grpSpPr>
        <p:sp>
          <p:nvSpPr>
            <p:cNvPr id="7" name="object 7"/>
            <p:cNvSpPr/>
            <p:nvPr/>
          </p:nvSpPr>
          <p:spPr>
            <a:xfrm>
              <a:off x="4449445" y="1801240"/>
              <a:ext cx="2798445" cy="772795"/>
            </a:xfrm>
            <a:custGeom>
              <a:avLst/>
              <a:gdLst/>
              <a:ahLst/>
              <a:cxnLst/>
              <a:rect l="l" t="t" r="r" b="b"/>
              <a:pathLst>
                <a:path w="2798445" h="772794">
                  <a:moveTo>
                    <a:pt x="551561" y="772795"/>
                  </a:moveTo>
                  <a:lnTo>
                    <a:pt x="543953" y="724789"/>
                  </a:lnTo>
                  <a:lnTo>
                    <a:pt x="538226" y="688594"/>
                  </a:lnTo>
                  <a:lnTo>
                    <a:pt x="512406" y="707059"/>
                  </a:lnTo>
                  <a:lnTo>
                    <a:pt x="10414" y="4064"/>
                  </a:lnTo>
                  <a:lnTo>
                    <a:pt x="0" y="11430"/>
                  </a:lnTo>
                  <a:lnTo>
                    <a:pt x="502031" y="714489"/>
                  </a:lnTo>
                  <a:lnTo>
                    <a:pt x="476250" y="732917"/>
                  </a:lnTo>
                  <a:lnTo>
                    <a:pt x="551561" y="772795"/>
                  </a:lnTo>
                  <a:close/>
                </a:path>
                <a:path w="2798445" h="772794">
                  <a:moveTo>
                    <a:pt x="1472057" y="673735"/>
                  </a:moveTo>
                  <a:lnTo>
                    <a:pt x="1440307" y="673430"/>
                  </a:lnTo>
                  <a:lnTo>
                    <a:pt x="1447292" y="254"/>
                  </a:lnTo>
                  <a:lnTo>
                    <a:pt x="1434592" y="0"/>
                  </a:lnTo>
                  <a:lnTo>
                    <a:pt x="1427607" y="673303"/>
                  </a:lnTo>
                  <a:lnTo>
                    <a:pt x="1395857" y="672973"/>
                  </a:lnTo>
                  <a:lnTo>
                    <a:pt x="1433195" y="749554"/>
                  </a:lnTo>
                  <a:lnTo>
                    <a:pt x="1465732" y="686054"/>
                  </a:lnTo>
                  <a:lnTo>
                    <a:pt x="1472057" y="673735"/>
                  </a:lnTo>
                  <a:close/>
                </a:path>
                <a:path w="2798445" h="772794">
                  <a:moveTo>
                    <a:pt x="2797937" y="34544"/>
                  </a:moveTo>
                  <a:lnTo>
                    <a:pt x="2786253" y="29718"/>
                  </a:lnTo>
                  <a:lnTo>
                    <a:pt x="2518372" y="685253"/>
                  </a:lnTo>
                  <a:lnTo>
                    <a:pt x="2488946" y="673227"/>
                  </a:lnTo>
                  <a:lnTo>
                    <a:pt x="2495423" y="758190"/>
                  </a:lnTo>
                  <a:lnTo>
                    <a:pt x="2559558" y="702056"/>
                  </a:lnTo>
                  <a:lnTo>
                    <a:pt x="2558935" y="701802"/>
                  </a:lnTo>
                  <a:lnTo>
                    <a:pt x="2530081" y="690029"/>
                  </a:lnTo>
                  <a:lnTo>
                    <a:pt x="2797937" y="3454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15300" y="2481071"/>
              <a:ext cx="617220" cy="312420"/>
            </a:xfrm>
            <a:custGeom>
              <a:avLst/>
              <a:gdLst/>
              <a:ahLst/>
              <a:cxnLst/>
              <a:rect l="l" t="t" r="r" b="b"/>
              <a:pathLst>
                <a:path w="617220" h="312419">
                  <a:moveTo>
                    <a:pt x="0" y="312420"/>
                  </a:moveTo>
                  <a:lnTo>
                    <a:pt x="617220" y="312420"/>
                  </a:lnTo>
                  <a:lnTo>
                    <a:pt x="617220" y="0"/>
                  </a:lnTo>
                  <a:lnTo>
                    <a:pt x="0" y="0"/>
                  </a:lnTo>
                  <a:lnTo>
                    <a:pt x="0" y="31242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994404" y="3806953"/>
            <a:ext cx="3380740" cy="539750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705"/>
              </a:spcBef>
            </a:pPr>
            <a:r>
              <a:rPr sz="1000" b="1" dirty="0">
                <a:latin typeface="Arial"/>
                <a:cs typeface="Arial"/>
              </a:rPr>
              <a:t>Status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will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change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to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“Achieved”</a:t>
            </a:r>
            <a:r>
              <a:rPr sz="1000" b="1" dirty="0">
                <a:latin typeface="Arial"/>
                <a:cs typeface="Arial"/>
              </a:rPr>
              <a:t> as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the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overall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total</a:t>
            </a:r>
            <a:endParaRPr sz="10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290"/>
              </a:spcBef>
            </a:pPr>
            <a:r>
              <a:rPr sz="1000" b="1" dirty="0">
                <a:latin typeface="Arial"/>
                <a:cs typeface="Arial"/>
              </a:rPr>
              <a:t>achieved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&gt;=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36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hours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69683" y="2793491"/>
            <a:ext cx="1054735" cy="1288415"/>
          </a:xfrm>
          <a:custGeom>
            <a:avLst/>
            <a:gdLst/>
            <a:ahLst/>
            <a:cxnLst/>
            <a:rect l="l" t="t" r="r" b="b"/>
            <a:pathLst>
              <a:path w="1054734" h="1288414">
                <a:moveTo>
                  <a:pt x="1001456" y="54952"/>
                </a:moveTo>
                <a:lnTo>
                  <a:pt x="0" y="1279983"/>
                </a:lnTo>
                <a:lnTo>
                  <a:pt x="9906" y="1288020"/>
                </a:lnTo>
                <a:lnTo>
                  <a:pt x="1011388" y="63047"/>
                </a:lnTo>
                <a:lnTo>
                  <a:pt x="1001456" y="54952"/>
                </a:lnTo>
                <a:close/>
              </a:path>
              <a:path w="1054734" h="1288414">
                <a:moveTo>
                  <a:pt x="1044474" y="45085"/>
                </a:moveTo>
                <a:lnTo>
                  <a:pt x="1009523" y="45085"/>
                </a:lnTo>
                <a:lnTo>
                  <a:pt x="1019429" y="53213"/>
                </a:lnTo>
                <a:lnTo>
                  <a:pt x="1011388" y="63047"/>
                </a:lnTo>
                <a:lnTo>
                  <a:pt x="1035939" y="83058"/>
                </a:lnTo>
                <a:lnTo>
                  <a:pt x="1044474" y="45085"/>
                </a:lnTo>
                <a:close/>
              </a:path>
              <a:path w="1054734" h="1288414">
                <a:moveTo>
                  <a:pt x="1009523" y="45085"/>
                </a:moveTo>
                <a:lnTo>
                  <a:pt x="1001456" y="54952"/>
                </a:lnTo>
                <a:lnTo>
                  <a:pt x="1011388" y="63047"/>
                </a:lnTo>
                <a:lnTo>
                  <a:pt x="1019429" y="53213"/>
                </a:lnTo>
                <a:lnTo>
                  <a:pt x="1009523" y="45085"/>
                </a:lnTo>
                <a:close/>
              </a:path>
              <a:path w="1054734" h="1288414">
                <a:moveTo>
                  <a:pt x="1054608" y="0"/>
                </a:moveTo>
                <a:lnTo>
                  <a:pt x="976884" y="34925"/>
                </a:lnTo>
                <a:lnTo>
                  <a:pt x="1001456" y="54952"/>
                </a:lnTo>
                <a:lnTo>
                  <a:pt x="1009523" y="45085"/>
                </a:lnTo>
                <a:lnTo>
                  <a:pt x="1044474" y="45085"/>
                </a:lnTo>
                <a:lnTo>
                  <a:pt x="1054608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93545" y="329183"/>
            <a:ext cx="7739380" cy="41148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463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5"/>
              </a:spcBef>
            </a:pPr>
            <a:r>
              <a:rPr sz="2000" b="0" dirty="0">
                <a:solidFill>
                  <a:srgbClr val="FFFFFF"/>
                </a:solidFill>
                <a:latin typeface="Arial"/>
                <a:cs typeface="Arial"/>
              </a:rPr>
              <a:t>Example</a:t>
            </a:r>
            <a:r>
              <a:rPr sz="2000" b="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b="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FFFFFF"/>
                </a:solidFill>
                <a:latin typeface="Arial"/>
                <a:cs typeface="Arial"/>
              </a:rPr>
              <a:t>reporting</a:t>
            </a:r>
            <a:r>
              <a:rPr sz="2000" b="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000" b="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FFFFFF"/>
                </a:solidFill>
                <a:latin typeface="Arial"/>
                <a:cs typeface="Arial"/>
              </a:rPr>
              <a:t>calculation</a:t>
            </a:r>
            <a:r>
              <a:rPr sz="2000" b="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0" spc="-25" dirty="0">
                <a:solidFill>
                  <a:srgbClr val="FFFFFF"/>
                </a:solidFill>
                <a:latin typeface="Arial"/>
                <a:cs typeface="Arial"/>
              </a:rPr>
              <a:t>SBL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78367" y="4781593"/>
            <a:ext cx="1657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595959"/>
                </a:solidFill>
                <a:latin typeface="Arial"/>
                <a:cs typeface="Arial"/>
              </a:rPr>
              <a:t>57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26307" y="3188970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7F7F7F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8047"/>
            <a:ext cx="9144000" cy="490271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26413" y="386334"/>
            <a:ext cx="1187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RUMUSAN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4045" y="858011"/>
            <a:ext cx="8425815" cy="0"/>
          </a:xfrm>
          <a:custGeom>
            <a:avLst/>
            <a:gdLst/>
            <a:ahLst/>
            <a:cxnLst/>
            <a:rect l="l" t="t" r="r" b="b"/>
            <a:pathLst>
              <a:path w="8425815">
                <a:moveTo>
                  <a:pt x="0" y="0"/>
                </a:moveTo>
                <a:lnTo>
                  <a:pt x="8425563" y="0"/>
                </a:lnTo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75487" y="1751076"/>
            <a:ext cx="1802764" cy="2051685"/>
            <a:chOff x="475487" y="1751076"/>
            <a:chExt cx="1802764" cy="205168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487" y="1751076"/>
              <a:ext cx="1274061" cy="20513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750314" y="2693669"/>
              <a:ext cx="515620" cy="144780"/>
            </a:xfrm>
            <a:custGeom>
              <a:avLst/>
              <a:gdLst/>
              <a:ahLst/>
              <a:cxnLst/>
              <a:rect l="l" t="t" r="r" b="b"/>
              <a:pathLst>
                <a:path w="515619" h="144780">
                  <a:moveTo>
                    <a:pt x="442722" y="0"/>
                  </a:moveTo>
                  <a:lnTo>
                    <a:pt x="442722" y="36195"/>
                  </a:lnTo>
                  <a:lnTo>
                    <a:pt x="0" y="36195"/>
                  </a:lnTo>
                  <a:lnTo>
                    <a:pt x="0" y="108585"/>
                  </a:lnTo>
                  <a:lnTo>
                    <a:pt x="442722" y="108585"/>
                  </a:lnTo>
                  <a:lnTo>
                    <a:pt x="442722" y="144780"/>
                  </a:lnTo>
                  <a:lnTo>
                    <a:pt x="515112" y="72390"/>
                  </a:lnTo>
                  <a:lnTo>
                    <a:pt x="442722" y="0"/>
                  </a:lnTo>
                  <a:close/>
                </a:path>
              </a:pathLst>
            </a:custGeom>
            <a:solidFill>
              <a:srgbClr val="FF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50314" y="2693669"/>
              <a:ext cx="515620" cy="144780"/>
            </a:xfrm>
            <a:custGeom>
              <a:avLst/>
              <a:gdLst/>
              <a:ahLst/>
              <a:cxnLst/>
              <a:rect l="l" t="t" r="r" b="b"/>
              <a:pathLst>
                <a:path w="515619" h="144780">
                  <a:moveTo>
                    <a:pt x="0" y="36195"/>
                  </a:moveTo>
                  <a:lnTo>
                    <a:pt x="442722" y="36195"/>
                  </a:lnTo>
                  <a:lnTo>
                    <a:pt x="442722" y="0"/>
                  </a:lnTo>
                  <a:lnTo>
                    <a:pt x="515112" y="72390"/>
                  </a:lnTo>
                  <a:lnTo>
                    <a:pt x="442722" y="144780"/>
                  </a:lnTo>
                  <a:lnTo>
                    <a:pt x="442722" y="108585"/>
                  </a:lnTo>
                  <a:lnTo>
                    <a:pt x="0" y="108585"/>
                  </a:lnTo>
                  <a:lnTo>
                    <a:pt x="0" y="36195"/>
                  </a:lnTo>
                  <a:close/>
                </a:path>
              </a:pathLst>
            </a:custGeom>
            <a:ln w="25400">
              <a:solidFill>
                <a:srgbClr val="BB7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49959" y="1389126"/>
            <a:ext cx="1169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MODULAR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357183" y="1759775"/>
            <a:ext cx="1118235" cy="1506855"/>
            <a:chOff x="2357183" y="1759775"/>
            <a:chExt cx="1118235" cy="150685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66771" y="1769364"/>
              <a:ext cx="1098802" cy="148742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361945" y="1764538"/>
              <a:ext cx="1108710" cy="1497330"/>
            </a:xfrm>
            <a:custGeom>
              <a:avLst/>
              <a:gdLst/>
              <a:ahLst/>
              <a:cxnLst/>
              <a:rect l="l" t="t" r="r" b="b"/>
              <a:pathLst>
                <a:path w="1108710" h="1497329">
                  <a:moveTo>
                    <a:pt x="0" y="1496949"/>
                  </a:moveTo>
                  <a:lnTo>
                    <a:pt x="1108327" y="1496949"/>
                  </a:lnTo>
                  <a:lnTo>
                    <a:pt x="1108327" y="0"/>
                  </a:lnTo>
                  <a:lnTo>
                    <a:pt x="0" y="0"/>
                  </a:lnTo>
                  <a:lnTo>
                    <a:pt x="0" y="149694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147820" y="1753616"/>
            <a:ext cx="1796414" cy="1424940"/>
            <a:chOff x="4147820" y="1753616"/>
            <a:chExt cx="1796414" cy="142494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60520" y="1766316"/>
              <a:ext cx="1770887" cy="139903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154170" y="1759966"/>
              <a:ext cx="1783714" cy="1412240"/>
            </a:xfrm>
            <a:custGeom>
              <a:avLst/>
              <a:gdLst/>
              <a:ahLst/>
              <a:cxnLst/>
              <a:rect l="l" t="t" r="r" b="b"/>
              <a:pathLst>
                <a:path w="1783714" h="1412239">
                  <a:moveTo>
                    <a:pt x="0" y="1411732"/>
                  </a:moveTo>
                  <a:lnTo>
                    <a:pt x="1783588" y="1411732"/>
                  </a:lnTo>
                  <a:lnTo>
                    <a:pt x="1783588" y="0"/>
                  </a:lnTo>
                  <a:lnTo>
                    <a:pt x="0" y="0"/>
                  </a:lnTo>
                  <a:lnTo>
                    <a:pt x="0" y="141173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6108446" y="1644398"/>
            <a:ext cx="2270760" cy="1115695"/>
            <a:chOff x="6108446" y="1644398"/>
            <a:chExt cx="2270760" cy="1115695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26124" y="1644398"/>
              <a:ext cx="2052827" cy="104850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121146" y="2602229"/>
              <a:ext cx="513715" cy="144780"/>
            </a:xfrm>
            <a:custGeom>
              <a:avLst/>
              <a:gdLst/>
              <a:ahLst/>
              <a:cxnLst/>
              <a:rect l="l" t="t" r="r" b="b"/>
              <a:pathLst>
                <a:path w="513715" h="144780">
                  <a:moveTo>
                    <a:pt x="441198" y="0"/>
                  </a:moveTo>
                  <a:lnTo>
                    <a:pt x="441198" y="36195"/>
                  </a:lnTo>
                  <a:lnTo>
                    <a:pt x="0" y="36195"/>
                  </a:lnTo>
                  <a:lnTo>
                    <a:pt x="0" y="108585"/>
                  </a:lnTo>
                  <a:lnTo>
                    <a:pt x="441198" y="108585"/>
                  </a:lnTo>
                  <a:lnTo>
                    <a:pt x="441198" y="144780"/>
                  </a:lnTo>
                  <a:lnTo>
                    <a:pt x="513588" y="72390"/>
                  </a:lnTo>
                  <a:lnTo>
                    <a:pt x="441198" y="0"/>
                  </a:lnTo>
                  <a:close/>
                </a:path>
              </a:pathLst>
            </a:custGeom>
            <a:solidFill>
              <a:srgbClr val="FF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21146" y="2602229"/>
              <a:ext cx="513715" cy="144780"/>
            </a:xfrm>
            <a:custGeom>
              <a:avLst/>
              <a:gdLst/>
              <a:ahLst/>
              <a:cxnLst/>
              <a:rect l="l" t="t" r="r" b="b"/>
              <a:pathLst>
                <a:path w="513715" h="144780">
                  <a:moveTo>
                    <a:pt x="0" y="36195"/>
                  </a:moveTo>
                  <a:lnTo>
                    <a:pt x="441198" y="36195"/>
                  </a:lnTo>
                  <a:lnTo>
                    <a:pt x="441198" y="0"/>
                  </a:lnTo>
                  <a:lnTo>
                    <a:pt x="513588" y="72390"/>
                  </a:lnTo>
                  <a:lnTo>
                    <a:pt x="441198" y="144780"/>
                  </a:lnTo>
                  <a:lnTo>
                    <a:pt x="441198" y="108585"/>
                  </a:lnTo>
                  <a:lnTo>
                    <a:pt x="0" y="108585"/>
                  </a:lnTo>
                  <a:lnTo>
                    <a:pt x="0" y="36195"/>
                  </a:lnTo>
                  <a:close/>
                </a:path>
              </a:pathLst>
            </a:custGeom>
            <a:ln w="25400">
              <a:solidFill>
                <a:srgbClr val="BB7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97866" y="4073146"/>
            <a:ext cx="3076575" cy="428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85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4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Weeks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Modular</a:t>
            </a:r>
            <a:endParaRPr sz="1400">
              <a:latin typeface="Arial"/>
              <a:cs typeface="Arial"/>
            </a:endParaRPr>
          </a:p>
          <a:p>
            <a:pPr marL="1957705">
              <a:lnSpc>
                <a:spcPts val="1585"/>
              </a:lnSpc>
            </a:pPr>
            <a:r>
              <a:rPr sz="1400" dirty="0">
                <a:latin typeface="Arial"/>
                <a:cs typeface="Arial"/>
              </a:rPr>
              <a:t>4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Weeks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PTG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29710" y="3414471"/>
            <a:ext cx="140843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4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Weeks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Modular</a:t>
            </a:r>
            <a:endParaRPr sz="14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+</a:t>
            </a:r>
            <a:endParaRPr sz="1400">
              <a:latin typeface="Arial"/>
              <a:cs typeface="Arial"/>
            </a:endParaRPr>
          </a:p>
          <a:p>
            <a:pPr marL="11112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4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Weeks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PTG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800860" y="3364483"/>
            <a:ext cx="2359025" cy="752475"/>
            <a:chOff x="1800860" y="3364483"/>
            <a:chExt cx="2359025" cy="752475"/>
          </a:xfrm>
        </p:grpSpPr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32760" y="3377183"/>
              <a:ext cx="1114042" cy="72694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026410" y="3370833"/>
              <a:ext cx="1127125" cy="739775"/>
            </a:xfrm>
            <a:custGeom>
              <a:avLst/>
              <a:gdLst/>
              <a:ahLst/>
              <a:cxnLst/>
              <a:rect l="l" t="t" r="r" b="b"/>
              <a:pathLst>
                <a:path w="1127125" h="739775">
                  <a:moveTo>
                    <a:pt x="0" y="739650"/>
                  </a:moveTo>
                  <a:lnTo>
                    <a:pt x="1126742" y="739650"/>
                  </a:lnTo>
                  <a:lnTo>
                    <a:pt x="1126742" y="0"/>
                  </a:lnTo>
                  <a:lnTo>
                    <a:pt x="0" y="0"/>
                  </a:lnTo>
                  <a:lnTo>
                    <a:pt x="0" y="7396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13560" y="3386327"/>
              <a:ext cx="1173479" cy="71780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807210" y="3379976"/>
              <a:ext cx="1186180" cy="730885"/>
            </a:xfrm>
            <a:custGeom>
              <a:avLst/>
              <a:gdLst/>
              <a:ahLst/>
              <a:cxnLst/>
              <a:rect l="l" t="t" r="r" b="b"/>
              <a:pathLst>
                <a:path w="1186180" h="730885">
                  <a:moveTo>
                    <a:pt x="0" y="730507"/>
                  </a:moveTo>
                  <a:lnTo>
                    <a:pt x="1186180" y="730507"/>
                  </a:lnTo>
                  <a:lnTo>
                    <a:pt x="1186180" y="0"/>
                  </a:lnTo>
                  <a:lnTo>
                    <a:pt x="0" y="0"/>
                  </a:lnTo>
                  <a:lnTo>
                    <a:pt x="0" y="73050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6132067" y="2975866"/>
            <a:ext cx="2809875" cy="1529715"/>
            <a:chOff x="6132067" y="2975866"/>
            <a:chExt cx="2809875" cy="1529715"/>
          </a:xfrm>
        </p:grpSpPr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44767" y="2988566"/>
              <a:ext cx="2784347" cy="150418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138417" y="2982216"/>
              <a:ext cx="2797175" cy="1517015"/>
            </a:xfrm>
            <a:custGeom>
              <a:avLst/>
              <a:gdLst/>
              <a:ahLst/>
              <a:cxnLst/>
              <a:rect l="l" t="t" r="r" b="b"/>
              <a:pathLst>
                <a:path w="2797175" h="1517014">
                  <a:moveTo>
                    <a:pt x="0" y="1516888"/>
                  </a:moveTo>
                  <a:lnTo>
                    <a:pt x="2797048" y="1516888"/>
                  </a:lnTo>
                  <a:lnTo>
                    <a:pt x="2797048" y="0"/>
                  </a:lnTo>
                  <a:lnTo>
                    <a:pt x="0" y="0"/>
                  </a:lnTo>
                  <a:lnTo>
                    <a:pt x="0" y="151688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3557270" y="2594101"/>
            <a:ext cx="541020" cy="170180"/>
            <a:chOff x="3557270" y="2594101"/>
            <a:chExt cx="541020" cy="170180"/>
          </a:xfrm>
        </p:grpSpPr>
        <p:sp>
          <p:nvSpPr>
            <p:cNvPr id="31" name="object 31"/>
            <p:cNvSpPr/>
            <p:nvPr/>
          </p:nvSpPr>
          <p:spPr>
            <a:xfrm>
              <a:off x="3569970" y="2606801"/>
              <a:ext cx="515620" cy="144780"/>
            </a:xfrm>
            <a:custGeom>
              <a:avLst/>
              <a:gdLst/>
              <a:ahLst/>
              <a:cxnLst/>
              <a:rect l="l" t="t" r="r" b="b"/>
              <a:pathLst>
                <a:path w="515620" h="144780">
                  <a:moveTo>
                    <a:pt x="442722" y="0"/>
                  </a:moveTo>
                  <a:lnTo>
                    <a:pt x="442722" y="36195"/>
                  </a:lnTo>
                  <a:lnTo>
                    <a:pt x="0" y="36195"/>
                  </a:lnTo>
                  <a:lnTo>
                    <a:pt x="0" y="108585"/>
                  </a:lnTo>
                  <a:lnTo>
                    <a:pt x="442722" y="108585"/>
                  </a:lnTo>
                  <a:lnTo>
                    <a:pt x="442722" y="144780"/>
                  </a:lnTo>
                  <a:lnTo>
                    <a:pt x="515112" y="72390"/>
                  </a:lnTo>
                  <a:lnTo>
                    <a:pt x="442722" y="0"/>
                  </a:lnTo>
                  <a:close/>
                </a:path>
              </a:pathLst>
            </a:custGeom>
            <a:solidFill>
              <a:srgbClr val="FF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569970" y="2606801"/>
              <a:ext cx="515620" cy="144780"/>
            </a:xfrm>
            <a:custGeom>
              <a:avLst/>
              <a:gdLst/>
              <a:ahLst/>
              <a:cxnLst/>
              <a:rect l="l" t="t" r="r" b="b"/>
              <a:pathLst>
                <a:path w="515620" h="144780">
                  <a:moveTo>
                    <a:pt x="0" y="36195"/>
                  </a:moveTo>
                  <a:lnTo>
                    <a:pt x="442722" y="36195"/>
                  </a:lnTo>
                  <a:lnTo>
                    <a:pt x="442722" y="0"/>
                  </a:lnTo>
                  <a:lnTo>
                    <a:pt x="515112" y="72390"/>
                  </a:lnTo>
                  <a:lnTo>
                    <a:pt x="442722" y="144780"/>
                  </a:lnTo>
                  <a:lnTo>
                    <a:pt x="442722" y="108585"/>
                  </a:lnTo>
                  <a:lnTo>
                    <a:pt x="0" y="108585"/>
                  </a:lnTo>
                  <a:lnTo>
                    <a:pt x="0" y="36195"/>
                  </a:lnTo>
                  <a:close/>
                </a:path>
              </a:pathLst>
            </a:custGeom>
            <a:ln w="25400">
              <a:solidFill>
                <a:srgbClr val="BB7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8047"/>
            <a:ext cx="9144000" cy="490271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18613" y="1816049"/>
            <a:ext cx="344995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70" dirty="0">
                <a:solidFill>
                  <a:srgbClr val="000000"/>
                </a:solidFill>
                <a:latin typeface="Arial"/>
                <a:cs typeface="Arial"/>
              </a:rPr>
              <a:t>Terima</a:t>
            </a:r>
            <a:r>
              <a:rPr sz="4400" b="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400" b="0" spc="90" dirty="0">
                <a:solidFill>
                  <a:srgbClr val="000000"/>
                </a:solidFill>
                <a:latin typeface="Arial"/>
                <a:cs typeface="Arial"/>
              </a:rPr>
              <a:t>Kasih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274" y="141173"/>
            <a:ext cx="246824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000000"/>
                </a:solidFill>
              </a:rPr>
              <a:t>PUNCA</a:t>
            </a:r>
            <a:r>
              <a:rPr sz="2600" spc="-45" dirty="0">
                <a:solidFill>
                  <a:srgbClr val="000000"/>
                </a:solidFill>
              </a:rPr>
              <a:t> </a:t>
            </a:r>
            <a:r>
              <a:rPr sz="2600" spc="-10" dirty="0">
                <a:solidFill>
                  <a:srgbClr val="000000"/>
                </a:solidFill>
              </a:rPr>
              <a:t>KUASA</a:t>
            </a:r>
            <a:endParaRPr sz="2600"/>
          </a:p>
        </p:txBody>
      </p:sp>
      <p:grpSp>
        <p:nvGrpSpPr>
          <p:cNvPr id="3" name="object 3"/>
          <p:cNvGrpSpPr/>
          <p:nvPr/>
        </p:nvGrpSpPr>
        <p:grpSpPr>
          <a:xfrm>
            <a:off x="201168" y="402336"/>
            <a:ext cx="8098790" cy="4270375"/>
            <a:chOff x="201168" y="402336"/>
            <a:chExt cx="8098790" cy="42703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40" y="2805684"/>
              <a:ext cx="2069591" cy="18668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1168" y="402336"/>
              <a:ext cx="2700401" cy="26548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240" y="597407"/>
              <a:ext cx="2130551" cy="20848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50820" y="597410"/>
              <a:ext cx="5548883" cy="407060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211314" y="4844781"/>
            <a:ext cx="55118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SLIDE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900" spc="-50" dirty="0">
                <a:solidFill>
                  <a:srgbClr val="FFFFFF"/>
                </a:solidFill>
                <a:latin typeface="Arial"/>
                <a:cs typeface="Arial"/>
              </a:rPr>
              <a:t>5</a:t>
            </a:fld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99736" y="4919124"/>
            <a:ext cx="15303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z="900" dirty="0">
                <a:solidFill>
                  <a:srgbClr val="5E5E5E"/>
                </a:solidFill>
                <a:latin typeface="Arial"/>
                <a:cs typeface="Arial"/>
              </a:rPr>
              <a:t>5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4571"/>
            <a:ext cx="9144000" cy="495892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5721" y="2369566"/>
            <a:ext cx="1488440" cy="535940"/>
          </a:xfrm>
          <a:prstGeom prst="rect">
            <a:avLst/>
          </a:prstGeom>
          <a:solidFill>
            <a:srgbClr val="001F5F"/>
          </a:solidFill>
          <a:ln w="9525">
            <a:solidFill>
              <a:srgbClr val="BEBEBE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164465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PELAKSANAAN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52244" y="365757"/>
            <a:ext cx="4113529" cy="424180"/>
          </a:xfrm>
          <a:prstGeom prst="rect">
            <a:avLst/>
          </a:prstGeom>
          <a:solidFill>
            <a:srgbClr val="CCECFF"/>
          </a:solidFill>
        </p:spPr>
        <p:txBody>
          <a:bodyPr vert="horz" wrap="square" lIns="0" tIns="24130" rIns="0" bIns="0" rtlCol="0">
            <a:spAutoFit/>
          </a:bodyPr>
          <a:lstStyle/>
          <a:p>
            <a:pPr marL="264160" marR="81915" indent="-172720">
              <a:lnSpc>
                <a:spcPct val="100000"/>
              </a:lnSpc>
              <a:spcBef>
                <a:spcPts val="190"/>
              </a:spcBef>
              <a:buClr>
                <a:srgbClr val="000000"/>
              </a:buClr>
              <a:buChar char="•"/>
              <a:tabLst>
                <a:tab pos="264795" algn="l"/>
              </a:tabLst>
            </a:pPr>
            <a:r>
              <a:rPr sz="1200" dirty="0">
                <a:solidFill>
                  <a:srgbClr val="5E5E5E"/>
                </a:solidFill>
                <a:latin typeface="Arial"/>
                <a:cs typeface="Arial"/>
              </a:rPr>
              <a:t>Mengekalkan</a:t>
            </a:r>
            <a:r>
              <a:rPr sz="1200" spc="110" dirty="0">
                <a:solidFill>
                  <a:srgbClr val="5E5E5E"/>
                </a:solidFill>
                <a:latin typeface="Arial"/>
                <a:cs typeface="Arial"/>
              </a:rPr>
              <a:t>  </a:t>
            </a:r>
            <a:r>
              <a:rPr sz="1200" dirty="0">
                <a:solidFill>
                  <a:srgbClr val="5E5E5E"/>
                </a:solidFill>
                <a:latin typeface="Arial"/>
                <a:cs typeface="Arial"/>
              </a:rPr>
              <a:t>sasaran</a:t>
            </a:r>
            <a:r>
              <a:rPr sz="1200" spc="110" dirty="0">
                <a:solidFill>
                  <a:srgbClr val="5E5E5E"/>
                </a:solidFill>
                <a:latin typeface="Arial"/>
                <a:cs typeface="Arial"/>
              </a:rPr>
              <a:t>  </a:t>
            </a:r>
            <a:r>
              <a:rPr sz="1200" dirty="0">
                <a:solidFill>
                  <a:srgbClr val="5E5E5E"/>
                </a:solidFill>
                <a:latin typeface="Arial"/>
                <a:cs typeface="Arial"/>
              </a:rPr>
              <a:t>Pembelajaran</a:t>
            </a:r>
            <a:r>
              <a:rPr sz="1200" spc="114" dirty="0">
                <a:solidFill>
                  <a:srgbClr val="5E5E5E"/>
                </a:solidFill>
                <a:latin typeface="Arial"/>
                <a:cs typeface="Arial"/>
              </a:rPr>
              <a:t>  </a:t>
            </a:r>
            <a:r>
              <a:rPr sz="1200" dirty="0">
                <a:solidFill>
                  <a:srgbClr val="5E5E5E"/>
                </a:solidFill>
                <a:latin typeface="Arial"/>
                <a:cs typeface="Arial"/>
              </a:rPr>
              <a:t>Teradun</a:t>
            </a:r>
            <a:r>
              <a:rPr sz="1200" spc="110" dirty="0">
                <a:solidFill>
                  <a:srgbClr val="5E5E5E"/>
                </a:solidFill>
                <a:latin typeface="Arial"/>
                <a:cs typeface="Arial"/>
              </a:rPr>
              <a:t>  </a:t>
            </a:r>
            <a:r>
              <a:rPr sz="1200" spc="-25" dirty="0">
                <a:solidFill>
                  <a:srgbClr val="5E5E5E"/>
                </a:solidFill>
                <a:latin typeface="Arial"/>
                <a:cs typeface="Arial"/>
              </a:rPr>
              <a:t>UMP </a:t>
            </a:r>
            <a:r>
              <a:rPr sz="1200" dirty="0">
                <a:solidFill>
                  <a:srgbClr val="5E5E5E"/>
                </a:solidFill>
                <a:latin typeface="Arial"/>
                <a:cs typeface="Arial"/>
              </a:rPr>
              <a:t>pada</a:t>
            </a:r>
            <a:r>
              <a:rPr sz="1200" spc="-30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E5E5E"/>
                </a:solidFill>
                <a:latin typeface="Arial"/>
                <a:cs typeface="Arial"/>
              </a:rPr>
              <a:t>kadar</a:t>
            </a:r>
            <a:r>
              <a:rPr sz="1200" spc="-2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E5E5E"/>
                </a:solidFill>
                <a:latin typeface="Arial"/>
                <a:cs typeface="Arial"/>
              </a:rPr>
              <a:t>75%</a:t>
            </a:r>
            <a:r>
              <a:rPr sz="1200" spc="-2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E5E5E"/>
                </a:solidFill>
                <a:latin typeface="Arial"/>
                <a:cs typeface="Arial"/>
              </a:rPr>
              <a:t>(1:7:3:2)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17776" y="3230877"/>
            <a:ext cx="4113529" cy="553720"/>
          </a:xfrm>
          <a:prstGeom prst="rect">
            <a:avLst/>
          </a:prstGeom>
          <a:solidFill>
            <a:srgbClr val="CCECFF"/>
          </a:solidFill>
        </p:spPr>
        <p:txBody>
          <a:bodyPr vert="horz" wrap="square" lIns="0" tIns="89535" rIns="0" bIns="0" rtlCol="0">
            <a:spAutoFit/>
          </a:bodyPr>
          <a:lstStyle/>
          <a:p>
            <a:pPr marL="264160" indent="-173355">
              <a:lnSpc>
                <a:spcPct val="100000"/>
              </a:lnSpc>
              <a:spcBef>
                <a:spcPts val="705"/>
              </a:spcBef>
              <a:buClr>
                <a:srgbClr val="000000"/>
              </a:buClr>
              <a:buChar char="•"/>
              <a:tabLst>
                <a:tab pos="264795" algn="l"/>
              </a:tabLst>
            </a:pPr>
            <a:r>
              <a:rPr sz="1200" dirty="0">
                <a:solidFill>
                  <a:srgbClr val="5E5E5E"/>
                </a:solidFill>
                <a:latin typeface="Arial"/>
                <a:cs typeface="Arial"/>
              </a:rPr>
              <a:t>PTG</a:t>
            </a:r>
            <a:r>
              <a:rPr sz="1200" spc="44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E5E5E"/>
                </a:solidFill>
                <a:latin typeface="Arial"/>
                <a:cs typeface="Arial"/>
              </a:rPr>
              <a:t>di</a:t>
            </a:r>
            <a:r>
              <a:rPr sz="1200" spc="450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E5E5E"/>
                </a:solidFill>
                <a:latin typeface="Arial"/>
                <a:cs typeface="Arial"/>
              </a:rPr>
              <a:t>UMP</a:t>
            </a:r>
            <a:r>
              <a:rPr sz="1200" spc="45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E5E5E"/>
                </a:solidFill>
                <a:latin typeface="Arial"/>
                <a:cs typeface="Arial"/>
              </a:rPr>
              <a:t>adalah</a:t>
            </a:r>
            <a:r>
              <a:rPr sz="1200" spc="450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E5E5E"/>
                </a:solidFill>
                <a:latin typeface="Arial"/>
                <a:cs typeface="Arial"/>
              </a:rPr>
              <a:t>dicadangkan</a:t>
            </a:r>
            <a:r>
              <a:rPr sz="1200" spc="44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E5E5E"/>
                </a:solidFill>
                <a:latin typeface="Arial"/>
                <a:cs typeface="Arial"/>
              </a:rPr>
              <a:t>untuk</a:t>
            </a:r>
            <a:r>
              <a:rPr sz="1200" spc="440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E5E5E"/>
                </a:solidFill>
                <a:latin typeface="Arial"/>
                <a:cs typeface="Arial"/>
              </a:rPr>
              <a:t>dijalankan</a:t>
            </a:r>
            <a:endParaRPr sz="1200">
              <a:latin typeface="Arial"/>
              <a:cs typeface="Arial"/>
            </a:endParaRPr>
          </a:p>
          <a:p>
            <a:pPr marL="26416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5E5E5E"/>
                </a:solidFill>
                <a:latin typeface="Arial"/>
                <a:cs typeface="Arial"/>
              </a:rPr>
              <a:t>secara</a:t>
            </a:r>
            <a:r>
              <a:rPr sz="1200" spc="-3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E5E5E"/>
                </a:solidFill>
                <a:latin typeface="Arial"/>
                <a:cs typeface="Arial"/>
              </a:rPr>
              <a:t>progresif</a:t>
            </a:r>
            <a:r>
              <a:rPr sz="1200" spc="-10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E5E5E"/>
                </a:solidFill>
                <a:latin typeface="Arial"/>
                <a:cs typeface="Arial"/>
              </a:rPr>
              <a:t>dalam</a:t>
            </a:r>
            <a:r>
              <a:rPr sz="1200" spc="-2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E5E5E"/>
                </a:solidFill>
                <a:latin typeface="Arial"/>
                <a:cs typeface="Arial"/>
              </a:rPr>
              <a:t>dua</a:t>
            </a:r>
            <a:r>
              <a:rPr sz="1200" spc="-3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E5E5E"/>
                </a:solidFill>
                <a:latin typeface="Arial"/>
                <a:cs typeface="Arial"/>
              </a:rPr>
              <a:t>(2)</a:t>
            </a:r>
            <a:r>
              <a:rPr sz="1200" spc="-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E5E5E"/>
                </a:solidFill>
                <a:latin typeface="Arial"/>
                <a:cs typeface="Arial"/>
              </a:rPr>
              <a:t>fasa.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62911" y="2013201"/>
            <a:ext cx="4113529" cy="414655"/>
          </a:xfrm>
          <a:prstGeom prst="rect">
            <a:avLst/>
          </a:prstGeom>
          <a:solidFill>
            <a:srgbClr val="CCECFF"/>
          </a:solidFill>
        </p:spPr>
        <p:txBody>
          <a:bodyPr vert="horz" wrap="square" lIns="0" tIns="20320" rIns="0" bIns="0" rtlCol="0">
            <a:spAutoFit/>
          </a:bodyPr>
          <a:lstStyle/>
          <a:p>
            <a:pPr marL="379095" indent="-287655">
              <a:lnSpc>
                <a:spcPct val="100000"/>
              </a:lnSpc>
              <a:spcBef>
                <a:spcPts val="160"/>
              </a:spcBef>
              <a:buClr>
                <a:srgbClr val="000000"/>
              </a:buClr>
              <a:buChar char="•"/>
              <a:tabLst>
                <a:tab pos="379095" algn="l"/>
                <a:tab pos="379730" algn="l"/>
              </a:tabLst>
            </a:pPr>
            <a:r>
              <a:rPr sz="1200" dirty="0">
                <a:solidFill>
                  <a:srgbClr val="5E5E5E"/>
                </a:solidFill>
                <a:latin typeface="Arial"/>
                <a:cs typeface="Arial"/>
              </a:rPr>
              <a:t>Model</a:t>
            </a:r>
            <a:r>
              <a:rPr sz="1200" spc="-2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E5E5E"/>
                </a:solidFill>
                <a:latin typeface="Arial"/>
                <a:cs typeface="Arial"/>
              </a:rPr>
              <a:t>PTG</a:t>
            </a:r>
            <a:r>
              <a:rPr sz="1200" spc="-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E5E5E"/>
                </a:solidFill>
                <a:latin typeface="Arial"/>
                <a:cs typeface="Arial"/>
              </a:rPr>
              <a:t>30%</a:t>
            </a:r>
            <a:endParaRPr sz="1200">
              <a:latin typeface="Arial"/>
              <a:cs typeface="Arial"/>
            </a:endParaRPr>
          </a:p>
          <a:p>
            <a:pPr marL="379095" indent="-287655">
              <a:lnSpc>
                <a:spcPct val="100000"/>
              </a:lnSpc>
              <a:buClr>
                <a:srgbClr val="000000"/>
              </a:buClr>
              <a:buChar char="•"/>
              <a:tabLst>
                <a:tab pos="379095" algn="l"/>
                <a:tab pos="379730" algn="l"/>
              </a:tabLst>
            </a:pPr>
            <a:r>
              <a:rPr sz="1200" dirty="0">
                <a:solidFill>
                  <a:srgbClr val="5E5E5E"/>
                </a:solidFill>
                <a:latin typeface="Arial"/>
                <a:cs typeface="Arial"/>
              </a:rPr>
              <a:t>Formula</a:t>
            </a:r>
            <a:r>
              <a:rPr sz="1200" spc="-20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E5E5E"/>
                </a:solidFill>
                <a:latin typeface="Arial"/>
                <a:cs typeface="Arial"/>
              </a:rPr>
              <a:t>PTG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129401" y="2607436"/>
            <a:ext cx="532765" cy="1259205"/>
            <a:chOff x="6129401" y="2607436"/>
            <a:chExt cx="532765" cy="1259205"/>
          </a:xfrm>
        </p:grpSpPr>
        <p:sp>
          <p:nvSpPr>
            <p:cNvPr id="8" name="object 8"/>
            <p:cNvSpPr/>
            <p:nvPr/>
          </p:nvSpPr>
          <p:spPr>
            <a:xfrm>
              <a:off x="6403847" y="2645664"/>
              <a:ext cx="0" cy="1181100"/>
            </a:xfrm>
            <a:custGeom>
              <a:avLst/>
              <a:gdLst/>
              <a:ahLst/>
              <a:cxnLst/>
              <a:rect l="l" t="t" r="r" b="b"/>
              <a:pathLst>
                <a:path h="1181100">
                  <a:moveTo>
                    <a:pt x="0" y="0"/>
                  </a:moveTo>
                  <a:lnTo>
                    <a:pt x="0" y="1180973"/>
                  </a:lnTo>
                </a:path>
              </a:pathLst>
            </a:custGeom>
            <a:ln w="9525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29401" y="2607436"/>
              <a:ext cx="532765" cy="1259205"/>
            </a:xfrm>
            <a:custGeom>
              <a:avLst/>
              <a:gdLst/>
              <a:ahLst/>
              <a:cxnLst/>
              <a:rect l="l" t="t" r="r" b="b"/>
              <a:pathLst>
                <a:path w="532765" h="1259204">
                  <a:moveTo>
                    <a:pt x="263017" y="938911"/>
                  </a:moveTo>
                  <a:lnTo>
                    <a:pt x="252107" y="933704"/>
                  </a:lnTo>
                  <a:lnTo>
                    <a:pt x="186182" y="902208"/>
                  </a:lnTo>
                  <a:lnTo>
                    <a:pt x="186702" y="933932"/>
                  </a:lnTo>
                  <a:lnTo>
                    <a:pt x="0" y="937260"/>
                  </a:lnTo>
                  <a:lnTo>
                    <a:pt x="254" y="949960"/>
                  </a:lnTo>
                  <a:lnTo>
                    <a:pt x="186918" y="946632"/>
                  </a:lnTo>
                  <a:lnTo>
                    <a:pt x="187452" y="978408"/>
                  </a:lnTo>
                  <a:lnTo>
                    <a:pt x="263017" y="938911"/>
                  </a:lnTo>
                  <a:close/>
                </a:path>
                <a:path w="532765" h="1259204">
                  <a:moveTo>
                    <a:pt x="532765" y="1219327"/>
                  </a:moveTo>
                  <a:lnTo>
                    <a:pt x="521855" y="1214120"/>
                  </a:lnTo>
                  <a:lnTo>
                    <a:pt x="455930" y="1182624"/>
                  </a:lnTo>
                  <a:lnTo>
                    <a:pt x="456450" y="1214348"/>
                  </a:lnTo>
                  <a:lnTo>
                    <a:pt x="269748" y="1217676"/>
                  </a:lnTo>
                  <a:lnTo>
                    <a:pt x="270002" y="1230376"/>
                  </a:lnTo>
                  <a:lnTo>
                    <a:pt x="456666" y="1227048"/>
                  </a:lnTo>
                  <a:lnTo>
                    <a:pt x="457200" y="1258824"/>
                  </a:lnTo>
                  <a:lnTo>
                    <a:pt x="532765" y="1219327"/>
                  </a:lnTo>
                  <a:close/>
                </a:path>
                <a:path w="532765" h="1259204">
                  <a:moveTo>
                    <a:pt x="532765" y="36703"/>
                  </a:moveTo>
                  <a:lnTo>
                    <a:pt x="521855" y="31496"/>
                  </a:lnTo>
                  <a:lnTo>
                    <a:pt x="455930" y="0"/>
                  </a:lnTo>
                  <a:lnTo>
                    <a:pt x="456450" y="31724"/>
                  </a:lnTo>
                  <a:lnTo>
                    <a:pt x="269748" y="35052"/>
                  </a:lnTo>
                  <a:lnTo>
                    <a:pt x="270002" y="47752"/>
                  </a:lnTo>
                  <a:lnTo>
                    <a:pt x="456666" y="44424"/>
                  </a:lnTo>
                  <a:lnTo>
                    <a:pt x="457200" y="76200"/>
                  </a:lnTo>
                  <a:lnTo>
                    <a:pt x="532765" y="36703"/>
                  </a:lnTo>
                  <a:close/>
                </a:path>
              </a:pathLst>
            </a:custGeom>
            <a:solidFill>
              <a:srgbClr val="0FE7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688401" y="543940"/>
            <a:ext cx="281940" cy="3741420"/>
            <a:chOff x="1688401" y="543940"/>
            <a:chExt cx="281940" cy="3741420"/>
          </a:xfrm>
        </p:grpSpPr>
        <p:sp>
          <p:nvSpPr>
            <p:cNvPr id="11" name="object 11"/>
            <p:cNvSpPr/>
            <p:nvPr/>
          </p:nvSpPr>
          <p:spPr>
            <a:xfrm>
              <a:off x="1693164" y="583691"/>
              <a:ext cx="15240" cy="3663950"/>
            </a:xfrm>
            <a:custGeom>
              <a:avLst/>
              <a:gdLst/>
              <a:ahLst/>
              <a:cxnLst/>
              <a:rect l="l" t="t" r="r" b="b"/>
              <a:pathLst>
                <a:path w="15239" h="3663950">
                  <a:moveTo>
                    <a:pt x="0" y="0"/>
                  </a:moveTo>
                  <a:lnTo>
                    <a:pt x="14732" y="3663723"/>
                  </a:lnTo>
                </a:path>
              </a:pathLst>
            </a:custGeom>
            <a:ln w="9525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93037" y="543940"/>
              <a:ext cx="276860" cy="3741420"/>
            </a:xfrm>
            <a:custGeom>
              <a:avLst/>
              <a:gdLst/>
              <a:ahLst/>
              <a:cxnLst/>
              <a:rect l="l" t="t" r="r" b="b"/>
              <a:pathLst>
                <a:path w="276860" h="3741420">
                  <a:moveTo>
                    <a:pt x="263017" y="1604899"/>
                  </a:moveTo>
                  <a:lnTo>
                    <a:pt x="252107" y="1599692"/>
                  </a:lnTo>
                  <a:lnTo>
                    <a:pt x="186182" y="1568196"/>
                  </a:lnTo>
                  <a:lnTo>
                    <a:pt x="186702" y="1599920"/>
                  </a:lnTo>
                  <a:lnTo>
                    <a:pt x="0" y="1603248"/>
                  </a:lnTo>
                  <a:lnTo>
                    <a:pt x="254" y="1615948"/>
                  </a:lnTo>
                  <a:lnTo>
                    <a:pt x="186918" y="1612620"/>
                  </a:lnTo>
                  <a:lnTo>
                    <a:pt x="187452" y="1644396"/>
                  </a:lnTo>
                  <a:lnTo>
                    <a:pt x="263017" y="1604899"/>
                  </a:lnTo>
                  <a:close/>
                </a:path>
                <a:path w="276860" h="3741420">
                  <a:moveTo>
                    <a:pt x="263017" y="586867"/>
                  </a:moveTo>
                  <a:lnTo>
                    <a:pt x="252107" y="581660"/>
                  </a:lnTo>
                  <a:lnTo>
                    <a:pt x="186182" y="550164"/>
                  </a:lnTo>
                  <a:lnTo>
                    <a:pt x="186702" y="581888"/>
                  </a:lnTo>
                  <a:lnTo>
                    <a:pt x="0" y="585216"/>
                  </a:lnTo>
                  <a:lnTo>
                    <a:pt x="254" y="597916"/>
                  </a:lnTo>
                  <a:lnTo>
                    <a:pt x="186918" y="594588"/>
                  </a:lnTo>
                  <a:lnTo>
                    <a:pt x="187452" y="626364"/>
                  </a:lnTo>
                  <a:lnTo>
                    <a:pt x="263017" y="586867"/>
                  </a:lnTo>
                  <a:close/>
                </a:path>
                <a:path w="276860" h="3741420">
                  <a:moveTo>
                    <a:pt x="263017" y="36703"/>
                  </a:moveTo>
                  <a:lnTo>
                    <a:pt x="252107" y="31496"/>
                  </a:lnTo>
                  <a:lnTo>
                    <a:pt x="186182" y="0"/>
                  </a:lnTo>
                  <a:lnTo>
                    <a:pt x="186702" y="31724"/>
                  </a:lnTo>
                  <a:lnTo>
                    <a:pt x="0" y="35052"/>
                  </a:lnTo>
                  <a:lnTo>
                    <a:pt x="254" y="47752"/>
                  </a:lnTo>
                  <a:lnTo>
                    <a:pt x="186918" y="44424"/>
                  </a:lnTo>
                  <a:lnTo>
                    <a:pt x="187452" y="76200"/>
                  </a:lnTo>
                  <a:lnTo>
                    <a:pt x="263017" y="36703"/>
                  </a:lnTo>
                  <a:close/>
                </a:path>
                <a:path w="276860" h="3741420">
                  <a:moveTo>
                    <a:pt x="272161" y="3701923"/>
                  </a:moveTo>
                  <a:lnTo>
                    <a:pt x="261239" y="3696703"/>
                  </a:lnTo>
                  <a:lnTo>
                    <a:pt x="195326" y="3665182"/>
                  </a:lnTo>
                  <a:lnTo>
                    <a:pt x="195846" y="3696932"/>
                  </a:lnTo>
                  <a:lnTo>
                    <a:pt x="9144" y="3700246"/>
                  </a:lnTo>
                  <a:lnTo>
                    <a:pt x="9398" y="3712946"/>
                  </a:lnTo>
                  <a:lnTo>
                    <a:pt x="196062" y="3709632"/>
                  </a:lnTo>
                  <a:lnTo>
                    <a:pt x="196596" y="3741382"/>
                  </a:lnTo>
                  <a:lnTo>
                    <a:pt x="272161" y="3701923"/>
                  </a:lnTo>
                  <a:close/>
                </a:path>
                <a:path w="276860" h="3741420">
                  <a:moveTo>
                    <a:pt x="276733" y="2917063"/>
                  </a:moveTo>
                  <a:lnTo>
                    <a:pt x="265823" y="2911856"/>
                  </a:lnTo>
                  <a:lnTo>
                    <a:pt x="199898" y="2880360"/>
                  </a:lnTo>
                  <a:lnTo>
                    <a:pt x="200418" y="2912084"/>
                  </a:lnTo>
                  <a:lnTo>
                    <a:pt x="13716" y="2915412"/>
                  </a:lnTo>
                  <a:lnTo>
                    <a:pt x="13970" y="2928112"/>
                  </a:lnTo>
                  <a:lnTo>
                    <a:pt x="200634" y="2924784"/>
                  </a:lnTo>
                  <a:lnTo>
                    <a:pt x="201168" y="2956560"/>
                  </a:lnTo>
                  <a:lnTo>
                    <a:pt x="276733" y="2917063"/>
                  </a:lnTo>
                  <a:close/>
                </a:path>
              </a:pathLst>
            </a:custGeom>
            <a:solidFill>
              <a:srgbClr val="0FE7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661404" y="2522219"/>
            <a:ext cx="899160" cy="25146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30480" rIns="0" bIns="0" rtlCol="0">
            <a:spAutoFit/>
          </a:bodyPr>
          <a:lstStyle/>
          <a:p>
            <a:pPr marL="186690">
              <a:lnSpc>
                <a:spcPct val="100000"/>
              </a:lnSpc>
              <a:spcBef>
                <a:spcPts val="24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FASA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61404" y="3700274"/>
            <a:ext cx="899160" cy="253365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31114" rIns="0" bIns="0" rtlCol="0">
            <a:spAutoFit/>
          </a:bodyPr>
          <a:lstStyle/>
          <a:p>
            <a:pPr marL="186690">
              <a:lnSpc>
                <a:spcPct val="100000"/>
              </a:lnSpc>
              <a:spcBef>
                <a:spcPts val="244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FASA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08393" y="2830448"/>
            <a:ext cx="214947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5E5E5E"/>
                </a:solidFill>
                <a:latin typeface="Arial"/>
                <a:cs typeface="Arial"/>
              </a:rPr>
              <a:t>(Pembudayaan)</a:t>
            </a:r>
            <a:endParaRPr sz="10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000" dirty="0">
                <a:solidFill>
                  <a:srgbClr val="5E5E5E"/>
                </a:solidFill>
                <a:latin typeface="Arial"/>
                <a:cs typeface="Arial"/>
              </a:rPr>
              <a:t>Penerapan</a:t>
            </a:r>
            <a:r>
              <a:rPr sz="1000" spc="7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E5E5E"/>
                </a:solidFill>
                <a:latin typeface="Arial"/>
                <a:cs typeface="Arial"/>
              </a:rPr>
              <a:t>PTG</a:t>
            </a:r>
            <a:r>
              <a:rPr sz="1000" spc="90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E5E5E"/>
                </a:solidFill>
                <a:latin typeface="Arial"/>
                <a:cs typeface="Arial"/>
              </a:rPr>
              <a:t>didalam</a:t>
            </a:r>
            <a:r>
              <a:rPr sz="1000" spc="100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E5E5E"/>
                </a:solidFill>
                <a:latin typeface="Arial"/>
                <a:cs typeface="Arial"/>
              </a:rPr>
              <a:t>Rancangan </a:t>
            </a:r>
            <a:r>
              <a:rPr sz="1000" dirty="0">
                <a:solidFill>
                  <a:srgbClr val="5E5E5E"/>
                </a:solidFill>
                <a:latin typeface="Arial"/>
                <a:cs typeface="Arial"/>
              </a:rPr>
              <a:t>Pengajaran</a:t>
            </a:r>
            <a:r>
              <a:rPr sz="1000" spc="265" dirty="0">
                <a:solidFill>
                  <a:srgbClr val="5E5E5E"/>
                </a:solidFill>
                <a:latin typeface="Arial"/>
                <a:cs typeface="Arial"/>
              </a:rPr>
              <a:t>  </a:t>
            </a:r>
            <a:r>
              <a:rPr sz="1000" dirty="0">
                <a:solidFill>
                  <a:srgbClr val="5E5E5E"/>
                </a:solidFill>
                <a:latin typeface="Arial"/>
                <a:cs typeface="Arial"/>
              </a:rPr>
              <a:t>(teaching</a:t>
            </a:r>
            <a:r>
              <a:rPr sz="1000" spc="270" dirty="0">
                <a:solidFill>
                  <a:srgbClr val="5E5E5E"/>
                </a:solidFill>
                <a:latin typeface="Arial"/>
                <a:cs typeface="Arial"/>
              </a:rPr>
              <a:t>  </a:t>
            </a:r>
            <a:r>
              <a:rPr sz="1000" dirty="0">
                <a:solidFill>
                  <a:srgbClr val="5E5E5E"/>
                </a:solidFill>
                <a:latin typeface="Arial"/>
                <a:cs typeface="Arial"/>
              </a:rPr>
              <a:t>plan)</a:t>
            </a:r>
            <a:r>
              <a:rPr sz="1000" spc="270" dirty="0">
                <a:solidFill>
                  <a:srgbClr val="5E5E5E"/>
                </a:solidFill>
                <a:latin typeface="Arial"/>
                <a:cs typeface="Arial"/>
              </a:rPr>
              <a:t>  </a:t>
            </a:r>
            <a:r>
              <a:rPr sz="1000" spc="-20" dirty="0">
                <a:solidFill>
                  <a:srgbClr val="5E5E5E"/>
                </a:solidFill>
                <a:latin typeface="Arial"/>
                <a:cs typeface="Arial"/>
              </a:rPr>
              <a:t>bagi </a:t>
            </a:r>
            <a:r>
              <a:rPr sz="1000" dirty="0">
                <a:solidFill>
                  <a:srgbClr val="5E5E5E"/>
                </a:solidFill>
                <a:latin typeface="Arial"/>
                <a:cs typeface="Arial"/>
              </a:rPr>
              <a:t>kursus</a:t>
            </a:r>
            <a:r>
              <a:rPr sz="1000" spc="30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E5E5E"/>
                </a:solidFill>
                <a:latin typeface="Arial"/>
                <a:cs typeface="Arial"/>
              </a:rPr>
              <a:t>yang</a:t>
            </a:r>
            <a:r>
              <a:rPr sz="1000" spc="30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E5E5E"/>
                </a:solidFill>
                <a:latin typeface="Arial"/>
                <a:cs typeface="Arial"/>
              </a:rPr>
              <a:t>ditetapkan</a:t>
            </a:r>
            <a:r>
              <a:rPr sz="1000" spc="20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E5E5E"/>
                </a:solidFill>
                <a:latin typeface="Arial"/>
                <a:cs typeface="Arial"/>
              </a:rPr>
              <a:t>bermula</a:t>
            </a:r>
            <a:r>
              <a:rPr sz="1000" spc="30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5E5E5E"/>
                </a:solidFill>
                <a:latin typeface="Arial"/>
                <a:cs typeface="Arial"/>
              </a:rPr>
              <a:t>Sem </a:t>
            </a:r>
            <a:r>
              <a:rPr sz="1000" dirty="0">
                <a:solidFill>
                  <a:srgbClr val="5E5E5E"/>
                </a:solidFill>
                <a:latin typeface="Arial"/>
                <a:cs typeface="Arial"/>
              </a:rPr>
              <a:t>II</a:t>
            </a:r>
            <a:r>
              <a:rPr sz="1000" spc="-20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E5E5E"/>
                </a:solidFill>
                <a:latin typeface="Arial"/>
                <a:cs typeface="Arial"/>
              </a:rPr>
              <a:t>2020/2021.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41414" y="4022239"/>
            <a:ext cx="20808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5E5E5E"/>
                </a:solidFill>
                <a:latin typeface="Arial"/>
                <a:cs typeface="Arial"/>
              </a:rPr>
              <a:t>(Pelaksanaan</a:t>
            </a:r>
            <a:r>
              <a:rPr sz="1000" b="1" spc="2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5E5E5E"/>
                </a:solidFill>
                <a:latin typeface="Arial"/>
                <a:cs typeface="Arial"/>
              </a:rPr>
              <a:t>Penuh)</a:t>
            </a:r>
            <a:endParaRPr sz="10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000" dirty="0">
                <a:solidFill>
                  <a:srgbClr val="5E5E5E"/>
                </a:solidFill>
                <a:latin typeface="Arial"/>
                <a:cs typeface="Arial"/>
              </a:rPr>
              <a:t>Pelaksanaan</a:t>
            </a:r>
            <a:r>
              <a:rPr sz="1000" spc="6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E5E5E"/>
                </a:solidFill>
                <a:latin typeface="Arial"/>
                <a:cs typeface="Arial"/>
              </a:rPr>
              <a:t>dan</a:t>
            </a:r>
            <a:r>
              <a:rPr sz="1000" spc="50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E5E5E"/>
                </a:solidFill>
                <a:latin typeface="Arial"/>
                <a:cs typeface="Arial"/>
              </a:rPr>
              <a:t>pemantauan</a:t>
            </a:r>
            <a:r>
              <a:rPr sz="1000" spc="6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5E5E5E"/>
                </a:solidFill>
                <a:latin typeface="Arial"/>
                <a:cs typeface="Arial"/>
              </a:rPr>
              <a:t>PTG </a:t>
            </a:r>
            <a:r>
              <a:rPr sz="1000" dirty="0">
                <a:solidFill>
                  <a:srgbClr val="5E5E5E"/>
                </a:solidFill>
                <a:latin typeface="Arial"/>
                <a:cs typeface="Arial"/>
              </a:rPr>
              <a:t>di</a:t>
            </a:r>
            <a:r>
              <a:rPr sz="1000" spc="-3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E5E5E"/>
                </a:solidFill>
                <a:latin typeface="Arial"/>
                <a:cs typeface="Arial"/>
              </a:rPr>
              <a:t>platform KALAM</a:t>
            </a:r>
            <a:r>
              <a:rPr sz="1000" spc="-30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E5E5E"/>
                </a:solidFill>
                <a:latin typeface="Arial"/>
                <a:cs typeface="Arial"/>
              </a:rPr>
              <a:t>bagi</a:t>
            </a:r>
            <a:r>
              <a:rPr sz="1000" spc="-1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E5E5E"/>
                </a:solidFill>
                <a:latin typeface="Arial"/>
                <a:cs typeface="Arial"/>
              </a:rPr>
              <a:t>kursus</a:t>
            </a:r>
            <a:r>
              <a:rPr sz="1000" spc="-10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5E5E5E"/>
                </a:solidFill>
                <a:latin typeface="Arial"/>
                <a:cs typeface="Arial"/>
              </a:rPr>
              <a:t>yang </a:t>
            </a:r>
            <a:r>
              <a:rPr sz="1000" spc="-10" dirty="0">
                <a:solidFill>
                  <a:srgbClr val="5E5E5E"/>
                </a:solidFill>
                <a:latin typeface="Arial"/>
                <a:cs typeface="Arial"/>
              </a:rPr>
              <a:t>ditetapkan</a:t>
            </a:r>
            <a:r>
              <a:rPr sz="1000" spc="-3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E5E5E"/>
                </a:solidFill>
                <a:latin typeface="Arial"/>
                <a:cs typeface="Arial"/>
              </a:rPr>
              <a:t>pada</a:t>
            </a:r>
            <a:r>
              <a:rPr sz="1000" spc="-2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E5E5E"/>
                </a:solidFill>
                <a:latin typeface="Arial"/>
                <a:cs typeface="Arial"/>
              </a:rPr>
              <a:t>Sem 1</a:t>
            </a:r>
            <a:r>
              <a:rPr sz="1000" spc="-10" dirty="0">
                <a:solidFill>
                  <a:srgbClr val="5E5E5E"/>
                </a:solidFill>
                <a:latin typeface="Arial"/>
                <a:cs typeface="Arial"/>
              </a:rPr>
              <a:t> 2021/2022.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17776" y="3925822"/>
            <a:ext cx="4112260" cy="641985"/>
          </a:xfrm>
          <a:prstGeom prst="rect">
            <a:avLst/>
          </a:prstGeom>
          <a:solidFill>
            <a:srgbClr val="CCECFF"/>
          </a:solidFill>
        </p:spPr>
        <p:txBody>
          <a:bodyPr vert="horz" wrap="square" lIns="0" tIns="43180" rIns="0" bIns="0" rtlCol="0">
            <a:spAutoFit/>
          </a:bodyPr>
          <a:lstStyle/>
          <a:p>
            <a:pPr marL="377825" marR="80645" indent="-287020" algn="just">
              <a:lnSpc>
                <a:spcPct val="100000"/>
              </a:lnSpc>
              <a:spcBef>
                <a:spcPts val="340"/>
              </a:spcBef>
              <a:buClr>
                <a:srgbClr val="000000"/>
              </a:buClr>
              <a:buChar char="•"/>
              <a:tabLst>
                <a:tab pos="378460" algn="l"/>
              </a:tabLst>
            </a:pPr>
            <a:r>
              <a:rPr sz="1200" dirty="0">
                <a:solidFill>
                  <a:srgbClr val="5E5E5E"/>
                </a:solidFill>
                <a:latin typeface="Arial"/>
                <a:cs typeface="Arial"/>
              </a:rPr>
              <a:t>PTG</a:t>
            </a:r>
            <a:r>
              <a:rPr sz="1200" spc="210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E5E5E"/>
                </a:solidFill>
                <a:latin typeface="Arial"/>
                <a:cs typeface="Arial"/>
              </a:rPr>
              <a:t>dikecualikan</a:t>
            </a:r>
            <a:r>
              <a:rPr sz="1200" spc="220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E5E5E"/>
                </a:solidFill>
                <a:latin typeface="Arial"/>
                <a:cs typeface="Arial"/>
              </a:rPr>
              <a:t>bagi</a:t>
            </a:r>
            <a:r>
              <a:rPr sz="1200" spc="220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E5E5E"/>
                </a:solidFill>
                <a:latin typeface="Arial"/>
                <a:cs typeface="Arial"/>
              </a:rPr>
              <a:t>kursus</a:t>
            </a:r>
            <a:r>
              <a:rPr sz="1200" spc="210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E5E5E"/>
                </a:solidFill>
                <a:latin typeface="Arial"/>
                <a:cs typeface="Arial"/>
              </a:rPr>
              <a:t>yang</a:t>
            </a:r>
            <a:r>
              <a:rPr sz="1200" spc="204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E5E5E"/>
                </a:solidFill>
                <a:latin typeface="Arial"/>
                <a:cs typeface="Arial"/>
              </a:rPr>
              <a:t>bersifat</a:t>
            </a:r>
            <a:r>
              <a:rPr sz="1200" spc="21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E5E5E"/>
                </a:solidFill>
                <a:latin typeface="Arial"/>
                <a:cs typeface="Arial"/>
              </a:rPr>
              <a:t>dimana </a:t>
            </a:r>
            <a:r>
              <a:rPr sz="1200" dirty="0">
                <a:solidFill>
                  <a:srgbClr val="5E5E5E"/>
                </a:solidFill>
                <a:latin typeface="Arial"/>
                <a:cs typeface="Arial"/>
              </a:rPr>
              <a:t>komponen</a:t>
            </a:r>
            <a:r>
              <a:rPr sz="1200" spc="330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E5E5E"/>
                </a:solidFill>
                <a:latin typeface="Arial"/>
                <a:cs typeface="Arial"/>
              </a:rPr>
              <a:t>praktikalnya</a:t>
            </a:r>
            <a:r>
              <a:rPr sz="1200" spc="330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E5E5E"/>
                </a:solidFill>
                <a:latin typeface="Arial"/>
                <a:cs typeface="Arial"/>
              </a:rPr>
              <a:t>adalah</a:t>
            </a:r>
            <a:r>
              <a:rPr sz="1200" spc="340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E5E5E"/>
                </a:solidFill>
                <a:latin typeface="Arial"/>
                <a:cs typeface="Arial"/>
              </a:rPr>
              <a:t>tinggi</a:t>
            </a:r>
            <a:r>
              <a:rPr sz="1200" spc="33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E5E5E"/>
                </a:solidFill>
                <a:latin typeface="Arial"/>
                <a:cs typeface="Arial"/>
              </a:rPr>
              <a:t>atau</a:t>
            </a:r>
            <a:r>
              <a:rPr sz="1200" spc="33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E5E5E"/>
                </a:solidFill>
                <a:latin typeface="Arial"/>
                <a:cs typeface="Arial"/>
              </a:rPr>
              <a:t>praktikal sepenuhnya.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1952244" y="908301"/>
          <a:ext cx="4114797" cy="10807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5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4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8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60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40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00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52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11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70534">
                <a:tc gridSpan="10">
                  <a:txBody>
                    <a:bodyPr/>
                    <a:lstStyle/>
                    <a:p>
                      <a:pPr marL="264160" indent="-173355">
                        <a:lnSpc>
                          <a:spcPct val="100000"/>
                        </a:lnSpc>
                        <a:spcBef>
                          <a:spcPts val="280"/>
                        </a:spcBef>
                        <a:buClr>
                          <a:srgbClr val="000000"/>
                        </a:buClr>
                        <a:buChar char="•"/>
                        <a:tabLst>
                          <a:tab pos="264795" algn="l"/>
                        </a:tabLst>
                      </a:pPr>
                      <a:r>
                        <a:rPr sz="1200" dirty="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Sasaran</a:t>
                      </a:r>
                      <a:r>
                        <a:rPr sz="1200" spc="254" dirty="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Pembelajaran</a:t>
                      </a:r>
                      <a:r>
                        <a:rPr sz="1200" spc="265" dirty="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Teradun</a:t>
                      </a:r>
                      <a:r>
                        <a:rPr sz="1200" spc="254" dirty="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Gantian</a:t>
                      </a:r>
                      <a:r>
                        <a:rPr sz="1200" spc="265" dirty="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(PTG) </a:t>
                      </a:r>
                      <a:r>
                        <a:rPr sz="1200" spc="-25" dirty="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UMP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641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adalah</a:t>
                      </a:r>
                      <a:r>
                        <a:rPr sz="1200" spc="-40" dirty="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dicadangkan</a:t>
                      </a:r>
                      <a:r>
                        <a:rPr sz="1200" spc="-30" dirty="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pada</a:t>
                      </a:r>
                      <a:r>
                        <a:rPr sz="1200" spc="-40" dirty="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kadar</a:t>
                      </a:r>
                      <a:r>
                        <a:rPr sz="1200" spc="-25" dirty="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571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1175"/>
                        </a:lnSpc>
                        <a:spcBef>
                          <a:spcPts val="125"/>
                        </a:spcBef>
                      </a:pPr>
                      <a:r>
                        <a:rPr sz="11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FF634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571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15"/>
                        </a:lnSpc>
                        <a:spcBef>
                          <a:spcPts val="90"/>
                        </a:spcBef>
                      </a:pPr>
                      <a:r>
                        <a:rPr sz="11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FF634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571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65"/>
                        </a:spcBef>
                      </a:pPr>
                      <a:r>
                        <a:rPr sz="11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FF634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571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215"/>
                        </a:lnSpc>
                        <a:spcBef>
                          <a:spcPts val="90"/>
                        </a:spcBef>
                      </a:pPr>
                      <a:r>
                        <a:rPr sz="11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FF634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571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15"/>
                        </a:lnSpc>
                        <a:spcBef>
                          <a:spcPts val="90"/>
                        </a:spcBef>
                      </a:pPr>
                      <a:r>
                        <a:rPr sz="11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FF634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5715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5C5C5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5C5C5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5C5C5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5C5C5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5C5C5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5C5C5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5C5C5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5C5C5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5C5C5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1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235"/>
                        </a:lnSpc>
                        <a:spcBef>
                          <a:spcPts val="434"/>
                        </a:spcBef>
                      </a:pPr>
                      <a:r>
                        <a:rPr sz="1100" b="1" spc="-20" dirty="0">
                          <a:latin typeface="Arial"/>
                          <a:cs typeface="Arial"/>
                        </a:rPr>
                        <a:t>2021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T w="28575">
                      <a:solidFill>
                        <a:srgbClr val="5C5C5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5C5C5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235"/>
                        </a:lnSpc>
                        <a:spcBef>
                          <a:spcPts val="434"/>
                        </a:spcBef>
                      </a:pPr>
                      <a:r>
                        <a:rPr sz="1100" b="1" spc="-20" dirty="0">
                          <a:latin typeface="Arial"/>
                          <a:cs typeface="Arial"/>
                        </a:rPr>
                        <a:t>2022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T w="28575">
                      <a:solidFill>
                        <a:srgbClr val="5C5C5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5C5C5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ts val="1235"/>
                        </a:lnSpc>
                        <a:spcBef>
                          <a:spcPts val="434"/>
                        </a:spcBef>
                      </a:pPr>
                      <a:r>
                        <a:rPr sz="1100" b="1" spc="-20" dirty="0">
                          <a:latin typeface="Arial"/>
                          <a:cs typeface="Arial"/>
                        </a:rPr>
                        <a:t>2023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T w="28575">
                      <a:solidFill>
                        <a:srgbClr val="5C5C5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5C5C5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235"/>
                        </a:lnSpc>
                        <a:spcBef>
                          <a:spcPts val="434"/>
                        </a:spcBef>
                      </a:pPr>
                      <a:r>
                        <a:rPr sz="1100" b="1" spc="-20" dirty="0">
                          <a:latin typeface="Arial"/>
                          <a:cs typeface="Arial"/>
                        </a:rPr>
                        <a:t>2024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T w="28575">
                      <a:solidFill>
                        <a:srgbClr val="5C5C5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5C5C5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434"/>
                        </a:spcBef>
                      </a:pPr>
                      <a:r>
                        <a:rPr sz="1100" b="1" spc="-20" dirty="0">
                          <a:latin typeface="Arial"/>
                          <a:cs typeface="Arial"/>
                        </a:rPr>
                        <a:t>2025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T w="28575">
                      <a:solidFill>
                        <a:srgbClr val="5C5C5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32202" y="1615693"/>
            <a:ext cx="87884" cy="8636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18002" y="1615693"/>
            <a:ext cx="87884" cy="8636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77894" y="1615693"/>
            <a:ext cx="87884" cy="8636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49978" y="1615693"/>
            <a:ext cx="86360" cy="8636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03773" y="1615693"/>
            <a:ext cx="87884" cy="86360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2398585" y="2526601"/>
            <a:ext cx="2999105" cy="564515"/>
            <a:chOff x="2398585" y="2526601"/>
            <a:chExt cx="2999105" cy="564515"/>
          </a:xfrm>
        </p:grpSpPr>
        <p:sp>
          <p:nvSpPr>
            <p:cNvPr id="25" name="object 25"/>
            <p:cNvSpPr/>
            <p:nvPr/>
          </p:nvSpPr>
          <p:spPr>
            <a:xfrm>
              <a:off x="2403348" y="2805683"/>
              <a:ext cx="2989580" cy="0"/>
            </a:xfrm>
            <a:custGeom>
              <a:avLst/>
              <a:gdLst/>
              <a:ahLst/>
              <a:cxnLst/>
              <a:rect l="l" t="t" r="r" b="b"/>
              <a:pathLst>
                <a:path w="2989579">
                  <a:moveTo>
                    <a:pt x="0" y="0"/>
                  </a:moveTo>
                  <a:lnTo>
                    <a:pt x="2989326" y="0"/>
                  </a:lnTo>
                </a:path>
              </a:pathLst>
            </a:custGeom>
            <a:ln w="9525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473196" y="2531363"/>
              <a:ext cx="0" cy="554990"/>
            </a:xfrm>
            <a:custGeom>
              <a:avLst/>
              <a:gdLst/>
              <a:ahLst/>
              <a:cxnLst/>
              <a:rect l="l" t="t" r="r" b="b"/>
              <a:pathLst>
                <a:path h="554989">
                  <a:moveTo>
                    <a:pt x="0" y="0"/>
                  </a:moveTo>
                  <a:lnTo>
                    <a:pt x="0" y="554482"/>
                  </a:lnTo>
                </a:path>
              </a:pathLst>
            </a:custGeom>
            <a:ln w="9525">
              <a:solidFill>
                <a:srgbClr val="FF634E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674111" y="2540888"/>
            <a:ext cx="7283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(30%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-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50%)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62854" y="2525395"/>
            <a:ext cx="167893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63294" algn="l"/>
              </a:tabLst>
            </a:pPr>
            <a:r>
              <a:rPr sz="1000" b="1" dirty="0">
                <a:latin typeface="Arial"/>
                <a:cs typeface="Arial"/>
              </a:rPr>
              <a:t>(30%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-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50%)</a:t>
            </a:r>
            <a:r>
              <a:rPr sz="1000" b="1" dirty="0">
                <a:latin typeface="Arial"/>
                <a:cs typeface="Arial"/>
              </a:rPr>
              <a:t>	(10%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-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30%)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408932" y="2531363"/>
            <a:ext cx="0" cy="554990"/>
          </a:xfrm>
          <a:custGeom>
            <a:avLst/>
            <a:gdLst/>
            <a:ahLst/>
            <a:cxnLst/>
            <a:rect l="l" t="t" r="r" b="b"/>
            <a:pathLst>
              <a:path h="554989">
                <a:moveTo>
                  <a:pt x="0" y="0"/>
                </a:moveTo>
                <a:lnTo>
                  <a:pt x="0" y="554482"/>
                </a:lnTo>
              </a:path>
            </a:pathLst>
          </a:custGeom>
          <a:ln w="9525">
            <a:solidFill>
              <a:srgbClr val="FF634E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784348" y="2845304"/>
            <a:ext cx="462280" cy="184785"/>
          </a:xfrm>
          <a:prstGeom prst="rect">
            <a:avLst/>
          </a:prstGeom>
          <a:solidFill>
            <a:srgbClr val="0079BE"/>
          </a:solidFill>
        </p:spPr>
        <p:txBody>
          <a:bodyPr vert="horz" wrap="square" lIns="0" tIns="13335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LM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SLIDE</a:t>
            </a:r>
            <a:r>
              <a:rPr spc="-15" dirty="0"/>
              <a:t> </a:t>
            </a:r>
            <a:r>
              <a:rPr dirty="0"/>
              <a:t>|</a:t>
            </a:r>
            <a:r>
              <a:rPr spc="5" dirty="0"/>
              <a:t> </a:t>
            </a: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31" name="object 31"/>
          <p:cNvSpPr txBox="1"/>
          <p:nvPr/>
        </p:nvSpPr>
        <p:spPr>
          <a:xfrm>
            <a:off x="3703320" y="2845304"/>
            <a:ext cx="463550" cy="18478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5494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39055" y="2845304"/>
            <a:ext cx="462280" cy="184785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5494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LS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8047"/>
            <a:ext cx="9144000" cy="490271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0228" y="1354836"/>
            <a:ext cx="1168907" cy="238963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84045" y="858011"/>
            <a:ext cx="8425815" cy="0"/>
          </a:xfrm>
          <a:custGeom>
            <a:avLst/>
            <a:gdLst/>
            <a:ahLst/>
            <a:cxnLst/>
            <a:rect l="l" t="t" r="r" b="b"/>
            <a:pathLst>
              <a:path w="8425815">
                <a:moveTo>
                  <a:pt x="0" y="0"/>
                </a:moveTo>
                <a:lnTo>
                  <a:pt x="8425563" y="0"/>
                </a:lnTo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19120" y="1213561"/>
            <a:ext cx="58356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9395" algn="l"/>
              </a:tabLst>
            </a:pPr>
            <a:r>
              <a:rPr sz="1300" b="1" spc="-50" dirty="0">
                <a:solidFill>
                  <a:srgbClr val="C00000"/>
                </a:solidFill>
                <a:latin typeface="Arial"/>
                <a:cs typeface="Arial"/>
              </a:rPr>
              <a:t>–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1300" b="1" spc="-25" dirty="0">
                <a:solidFill>
                  <a:srgbClr val="C00000"/>
                </a:solidFill>
                <a:latin typeface="Arial"/>
                <a:cs typeface="Arial"/>
              </a:rPr>
              <a:t>SBL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303" y="1015746"/>
            <a:ext cx="2461260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latin typeface="Arial"/>
                <a:cs typeface="Arial"/>
              </a:rPr>
              <a:t>OPERATIONAL</a:t>
            </a:r>
            <a:r>
              <a:rPr sz="1300" b="1" spc="-6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DEFINITION: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958850" algn="l"/>
                <a:tab pos="1750060" algn="l"/>
              </a:tabLst>
            </a:pPr>
            <a:r>
              <a:rPr sz="1300" b="1" spc="-10" dirty="0">
                <a:solidFill>
                  <a:srgbClr val="C00000"/>
                </a:solidFill>
                <a:latin typeface="Arial"/>
                <a:cs typeface="Arial"/>
              </a:rPr>
              <a:t>Substitute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1300" b="1" spc="-10" dirty="0">
                <a:solidFill>
                  <a:srgbClr val="C00000"/>
                </a:solidFill>
                <a:latin typeface="Arial"/>
                <a:cs typeface="Arial"/>
              </a:rPr>
              <a:t>Blended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1300" b="1" spc="-10" dirty="0">
                <a:solidFill>
                  <a:srgbClr val="C00000"/>
                </a:solidFill>
                <a:latin typeface="Arial"/>
                <a:cs typeface="Arial"/>
              </a:rPr>
              <a:t>Learning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b="1" spc="-10" dirty="0">
                <a:solidFill>
                  <a:srgbClr val="C00000"/>
                </a:solidFill>
                <a:latin typeface="Arial"/>
                <a:cs typeface="Arial"/>
              </a:rPr>
              <a:t>(PTG)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6301" y="1808479"/>
            <a:ext cx="3159760" cy="1214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Arial"/>
                <a:cs typeface="Arial"/>
              </a:rPr>
              <a:t>SBL</a:t>
            </a:r>
            <a:r>
              <a:rPr sz="1300" spc="6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is</a:t>
            </a:r>
            <a:r>
              <a:rPr sz="1300" spc="7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an</a:t>
            </a:r>
            <a:r>
              <a:rPr sz="1300" spc="8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approach</a:t>
            </a:r>
            <a:r>
              <a:rPr sz="1300" spc="9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that</a:t>
            </a:r>
            <a:r>
              <a:rPr sz="1300" spc="8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combines</a:t>
            </a:r>
            <a:r>
              <a:rPr sz="1300" spc="85" dirty="0"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Arial"/>
                <a:cs typeface="Arial"/>
              </a:rPr>
              <a:t>online 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learning</a:t>
            </a:r>
            <a:r>
              <a:rPr sz="1300" b="1" spc="2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and</a:t>
            </a:r>
            <a:r>
              <a:rPr sz="1300" spc="295" dirty="0"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Arial"/>
                <a:cs typeface="Arial"/>
              </a:rPr>
              <a:t>face-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to-face</a:t>
            </a:r>
            <a:r>
              <a:rPr sz="1300" b="1" spc="2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modes</a:t>
            </a:r>
            <a:r>
              <a:rPr sz="1300" spc="29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in</a:t>
            </a:r>
            <a:r>
              <a:rPr sz="1300" spc="295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the </a:t>
            </a:r>
            <a:r>
              <a:rPr sz="1300" dirty="0">
                <a:latin typeface="Arial"/>
                <a:cs typeface="Arial"/>
              </a:rPr>
              <a:t>range</a:t>
            </a:r>
            <a:r>
              <a:rPr sz="1300" spc="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of</a:t>
            </a:r>
            <a:r>
              <a:rPr sz="1300" spc="40" dirty="0"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Arial"/>
                <a:cs typeface="Arial"/>
              </a:rPr>
              <a:t>30-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80%</a:t>
            </a:r>
            <a:r>
              <a:rPr sz="13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of</a:t>
            </a:r>
            <a:r>
              <a:rPr sz="1300" spc="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the</a:t>
            </a:r>
            <a:r>
              <a:rPr sz="1300" spc="25" dirty="0"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Student</a:t>
            </a:r>
            <a:r>
              <a:rPr sz="1300" b="1" spc="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Arial"/>
                <a:cs typeface="Arial"/>
              </a:rPr>
              <a:t>Learning 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Time</a:t>
            </a:r>
            <a:r>
              <a:rPr sz="13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(SLT)</a:t>
            </a:r>
            <a:r>
              <a:rPr sz="13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based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on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the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formula</a:t>
            </a:r>
            <a:r>
              <a:rPr sz="1300" spc="500" dirty="0"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40:40:20</a:t>
            </a:r>
            <a:r>
              <a:rPr sz="1300" b="1" spc="4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with</a:t>
            </a:r>
            <a:r>
              <a:rPr sz="1300" spc="4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the</a:t>
            </a:r>
            <a:r>
              <a:rPr sz="1300" spc="459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combination</a:t>
            </a:r>
            <a:r>
              <a:rPr sz="1300" spc="4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of</a:t>
            </a:r>
            <a:r>
              <a:rPr sz="1300" spc="45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three </a:t>
            </a:r>
            <a:r>
              <a:rPr sz="1300" dirty="0">
                <a:latin typeface="Arial"/>
                <a:cs typeface="Arial"/>
              </a:rPr>
              <a:t>main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elements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which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are: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47776" y="4203598"/>
            <a:ext cx="59372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419" marR="5080" indent="-46355">
              <a:lnSpc>
                <a:spcPct val="100000"/>
              </a:lnSpc>
              <a:spcBef>
                <a:spcPts val="105"/>
              </a:spcBef>
            </a:pPr>
            <a:r>
              <a:rPr sz="1050" b="1" spc="-10" dirty="0">
                <a:latin typeface="Arial"/>
                <a:cs typeface="Arial"/>
              </a:rPr>
              <a:t>Learning Activity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52728" y="4203598"/>
            <a:ext cx="81470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09855">
              <a:lnSpc>
                <a:spcPct val="100000"/>
              </a:lnSpc>
              <a:spcBef>
                <a:spcPts val="105"/>
              </a:spcBef>
            </a:pPr>
            <a:r>
              <a:rPr sz="1050" b="1" spc="-10" dirty="0">
                <a:latin typeface="Arial"/>
                <a:cs typeface="Arial"/>
              </a:rPr>
              <a:t>Learning Assessment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4088" y="4215484"/>
            <a:ext cx="59182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545" marR="5080" indent="-30480">
              <a:lnSpc>
                <a:spcPct val="100000"/>
              </a:lnSpc>
              <a:spcBef>
                <a:spcPts val="105"/>
              </a:spcBef>
            </a:pPr>
            <a:r>
              <a:rPr sz="1050" b="1" spc="-10" dirty="0">
                <a:latin typeface="Arial"/>
                <a:cs typeface="Arial"/>
              </a:rPr>
              <a:t>Learning Material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7304" y="3060194"/>
            <a:ext cx="3006850" cy="1136902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26413" y="386334"/>
            <a:ext cx="5891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BLENDED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LEARNING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(SUBSTITUTE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vs </a:t>
            </a:r>
            <a:r>
              <a:rPr spc="-10" dirty="0">
                <a:solidFill>
                  <a:srgbClr val="000000"/>
                </a:solidFill>
              </a:rPr>
              <a:t>SUPPORTIVE)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372110" y="295909"/>
            <a:ext cx="447675" cy="446405"/>
            <a:chOff x="372110" y="295909"/>
            <a:chExt cx="447675" cy="446405"/>
          </a:xfrm>
        </p:grpSpPr>
        <p:sp>
          <p:nvSpPr>
            <p:cNvPr id="14" name="object 14"/>
            <p:cNvSpPr/>
            <p:nvPr/>
          </p:nvSpPr>
          <p:spPr>
            <a:xfrm>
              <a:off x="384810" y="308609"/>
              <a:ext cx="422275" cy="421005"/>
            </a:xfrm>
            <a:custGeom>
              <a:avLst/>
              <a:gdLst/>
              <a:ahLst/>
              <a:cxnLst/>
              <a:rect l="l" t="t" r="r" b="b"/>
              <a:pathLst>
                <a:path w="422275" h="421005">
                  <a:moveTo>
                    <a:pt x="211072" y="0"/>
                  </a:moveTo>
                  <a:lnTo>
                    <a:pt x="162675" y="5551"/>
                  </a:lnTo>
                  <a:lnTo>
                    <a:pt x="118248" y="21367"/>
                  </a:lnTo>
                  <a:lnTo>
                    <a:pt x="79057" y="46186"/>
                  </a:lnTo>
                  <a:lnTo>
                    <a:pt x="46370" y="78750"/>
                  </a:lnTo>
                  <a:lnTo>
                    <a:pt x="21453" y="117798"/>
                  </a:lnTo>
                  <a:lnTo>
                    <a:pt x="5574" y="162072"/>
                  </a:lnTo>
                  <a:lnTo>
                    <a:pt x="0" y="210312"/>
                  </a:lnTo>
                  <a:lnTo>
                    <a:pt x="5574" y="258551"/>
                  </a:lnTo>
                  <a:lnTo>
                    <a:pt x="21453" y="302825"/>
                  </a:lnTo>
                  <a:lnTo>
                    <a:pt x="46370" y="341873"/>
                  </a:lnTo>
                  <a:lnTo>
                    <a:pt x="79057" y="374437"/>
                  </a:lnTo>
                  <a:lnTo>
                    <a:pt x="118248" y="399256"/>
                  </a:lnTo>
                  <a:lnTo>
                    <a:pt x="162675" y="415072"/>
                  </a:lnTo>
                  <a:lnTo>
                    <a:pt x="211072" y="420624"/>
                  </a:lnTo>
                  <a:lnTo>
                    <a:pt x="259469" y="415072"/>
                  </a:lnTo>
                  <a:lnTo>
                    <a:pt x="303897" y="399256"/>
                  </a:lnTo>
                  <a:lnTo>
                    <a:pt x="343087" y="374437"/>
                  </a:lnTo>
                  <a:lnTo>
                    <a:pt x="375775" y="341873"/>
                  </a:lnTo>
                  <a:lnTo>
                    <a:pt x="400691" y="302825"/>
                  </a:lnTo>
                  <a:lnTo>
                    <a:pt x="416570" y="258551"/>
                  </a:lnTo>
                  <a:lnTo>
                    <a:pt x="422145" y="210312"/>
                  </a:lnTo>
                  <a:lnTo>
                    <a:pt x="416570" y="162072"/>
                  </a:lnTo>
                  <a:lnTo>
                    <a:pt x="400691" y="117798"/>
                  </a:lnTo>
                  <a:lnTo>
                    <a:pt x="375775" y="78750"/>
                  </a:lnTo>
                  <a:lnTo>
                    <a:pt x="343087" y="46186"/>
                  </a:lnTo>
                  <a:lnTo>
                    <a:pt x="303897" y="21367"/>
                  </a:lnTo>
                  <a:lnTo>
                    <a:pt x="259469" y="5551"/>
                  </a:lnTo>
                  <a:lnTo>
                    <a:pt x="211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810" y="308609"/>
              <a:ext cx="422275" cy="421005"/>
            </a:xfrm>
            <a:custGeom>
              <a:avLst/>
              <a:gdLst/>
              <a:ahLst/>
              <a:cxnLst/>
              <a:rect l="l" t="t" r="r" b="b"/>
              <a:pathLst>
                <a:path w="422275" h="421005">
                  <a:moveTo>
                    <a:pt x="0" y="210312"/>
                  </a:moveTo>
                  <a:lnTo>
                    <a:pt x="5574" y="162072"/>
                  </a:lnTo>
                  <a:lnTo>
                    <a:pt x="21453" y="117798"/>
                  </a:lnTo>
                  <a:lnTo>
                    <a:pt x="46370" y="78750"/>
                  </a:lnTo>
                  <a:lnTo>
                    <a:pt x="79057" y="46186"/>
                  </a:lnTo>
                  <a:lnTo>
                    <a:pt x="118248" y="21367"/>
                  </a:lnTo>
                  <a:lnTo>
                    <a:pt x="162675" y="5551"/>
                  </a:lnTo>
                  <a:lnTo>
                    <a:pt x="211072" y="0"/>
                  </a:lnTo>
                  <a:lnTo>
                    <a:pt x="259469" y="5551"/>
                  </a:lnTo>
                  <a:lnTo>
                    <a:pt x="303897" y="21367"/>
                  </a:lnTo>
                  <a:lnTo>
                    <a:pt x="343087" y="46186"/>
                  </a:lnTo>
                  <a:lnTo>
                    <a:pt x="375775" y="78750"/>
                  </a:lnTo>
                  <a:lnTo>
                    <a:pt x="400691" y="117798"/>
                  </a:lnTo>
                  <a:lnTo>
                    <a:pt x="416570" y="162072"/>
                  </a:lnTo>
                  <a:lnTo>
                    <a:pt x="422145" y="210312"/>
                  </a:lnTo>
                  <a:lnTo>
                    <a:pt x="416570" y="258551"/>
                  </a:lnTo>
                  <a:lnTo>
                    <a:pt x="400691" y="302825"/>
                  </a:lnTo>
                  <a:lnTo>
                    <a:pt x="375775" y="341873"/>
                  </a:lnTo>
                  <a:lnTo>
                    <a:pt x="343087" y="374437"/>
                  </a:lnTo>
                  <a:lnTo>
                    <a:pt x="303897" y="399256"/>
                  </a:lnTo>
                  <a:lnTo>
                    <a:pt x="259469" y="415072"/>
                  </a:lnTo>
                  <a:lnTo>
                    <a:pt x="211072" y="420624"/>
                  </a:lnTo>
                  <a:lnTo>
                    <a:pt x="162675" y="415072"/>
                  </a:lnTo>
                  <a:lnTo>
                    <a:pt x="118248" y="399256"/>
                  </a:lnTo>
                  <a:lnTo>
                    <a:pt x="79057" y="374437"/>
                  </a:lnTo>
                  <a:lnTo>
                    <a:pt x="46370" y="341873"/>
                  </a:lnTo>
                  <a:lnTo>
                    <a:pt x="21453" y="302825"/>
                  </a:lnTo>
                  <a:lnTo>
                    <a:pt x="5574" y="258551"/>
                  </a:lnTo>
                  <a:lnTo>
                    <a:pt x="0" y="210312"/>
                  </a:lnTo>
                  <a:close/>
                </a:path>
              </a:pathLst>
            </a:custGeom>
            <a:ln w="254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2894" y="392683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62578" y="4241698"/>
            <a:ext cx="27698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"/>
                <a:cs typeface="Arial"/>
              </a:rPr>
              <a:t>Buku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Garis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Panduan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Pelaksanaan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Pembelajaran </a:t>
            </a:r>
            <a:r>
              <a:rPr sz="1000" dirty="0">
                <a:latin typeface="Arial"/>
                <a:cs typeface="Arial"/>
              </a:rPr>
              <a:t>Teradun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Gantian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(Pembelajaran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Dalam </a:t>
            </a:r>
            <a:r>
              <a:rPr sz="1000" spc="-10" dirty="0">
                <a:latin typeface="Arial"/>
                <a:cs typeface="Arial"/>
              </a:rPr>
              <a:t>Talian)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23716" y="3959354"/>
            <a:ext cx="882650" cy="259079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673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30"/>
              </a:spcBef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Source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11129" y="1080261"/>
            <a:ext cx="202120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  <a:tabLst>
                <a:tab pos="929640" algn="l"/>
                <a:tab pos="1903730" algn="l"/>
              </a:tabLst>
            </a:pPr>
            <a:r>
              <a:rPr sz="1300" b="1" spc="-10" dirty="0">
                <a:solidFill>
                  <a:srgbClr val="0096A6"/>
                </a:solidFill>
                <a:latin typeface="Arial"/>
                <a:cs typeface="Arial"/>
              </a:rPr>
              <a:t>Blended</a:t>
            </a:r>
            <a:r>
              <a:rPr sz="1300" b="1" dirty="0">
                <a:solidFill>
                  <a:srgbClr val="0096A6"/>
                </a:solidFill>
                <a:latin typeface="Arial"/>
                <a:cs typeface="Arial"/>
              </a:rPr>
              <a:t>	</a:t>
            </a:r>
            <a:r>
              <a:rPr sz="1300" b="1" spc="-10" dirty="0">
                <a:solidFill>
                  <a:srgbClr val="0096A6"/>
                </a:solidFill>
                <a:latin typeface="Arial"/>
                <a:cs typeface="Arial"/>
              </a:rPr>
              <a:t>Learning</a:t>
            </a:r>
            <a:r>
              <a:rPr sz="1300" b="1" dirty="0">
                <a:solidFill>
                  <a:srgbClr val="0096A6"/>
                </a:solidFill>
                <a:latin typeface="Arial"/>
                <a:cs typeface="Arial"/>
              </a:rPr>
              <a:t>	</a:t>
            </a:r>
            <a:r>
              <a:rPr sz="1300" b="1" spc="-50" dirty="0">
                <a:solidFill>
                  <a:srgbClr val="0096A6"/>
                </a:solidFill>
                <a:latin typeface="Arial"/>
                <a:cs typeface="Arial"/>
              </a:rPr>
              <a:t>–</a:t>
            </a:r>
            <a:endParaRPr sz="13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tabLst>
                <a:tab pos="816610" algn="l"/>
                <a:tab pos="1783080" algn="l"/>
              </a:tabLst>
            </a:pPr>
            <a:r>
              <a:rPr sz="1300" b="1" i="1" spc="-10" dirty="0">
                <a:solidFill>
                  <a:srgbClr val="0096A6"/>
                </a:solidFill>
                <a:latin typeface="Arial"/>
                <a:cs typeface="Arial"/>
              </a:rPr>
              <a:t>Teradun</a:t>
            </a:r>
            <a:r>
              <a:rPr sz="1300" b="1" i="1" dirty="0">
                <a:solidFill>
                  <a:srgbClr val="0096A6"/>
                </a:solidFill>
                <a:latin typeface="Arial"/>
                <a:cs typeface="Arial"/>
              </a:rPr>
              <a:t>	</a:t>
            </a:r>
            <a:r>
              <a:rPr sz="1300" b="1" i="1" spc="-10" dirty="0">
                <a:solidFill>
                  <a:srgbClr val="0096A6"/>
                </a:solidFill>
                <a:latin typeface="Arial"/>
                <a:cs typeface="Arial"/>
              </a:rPr>
              <a:t>Sokongan</a:t>
            </a:r>
            <a:r>
              <a:rPr sz="1300" b="1" i="1" dirty="0">
                <a:solidFill>
                  <a:srgbClr val="0096A6"/>
                </a:solidFill>
                <a:latin typeface="Arial"/>
                <a:cs typeface="Arial"/>
              </a:rPr>
              <a:t>	</a:t>
            </a:r>
            <a:r>
              <a:rPr sz="1300" b="1" i="1" spc="-50" dirty="0">
                <a:solidFill>
                  <a:srgbClr val="0096A6"/>
                </a:solidFill>
                <a:latin typeface="Arial"/>
                <a:cs typeface="Arial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74284" y="1080261"/>
            <a:ext cx="1154430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0096A6"/>
                </a:solidFill>
                <a:latin typeface="Arial"/>
                <a:cs typeface="Arial"/>
              </a:rPr>
              <a:t>Supportive </a:t>
            </a:r>
            <a:r>
              <a:rPr sz="1300" b="1" i="1" spc="-10" dirty="0">
                <a:solidFill>
                  <a:srgbClr val="0096A6"/>
                </a:solidFill>
                <a:latin typeface="Arial"/>
                <a:cs typeface="Arial"/>
              </a:rPr>
              <a:t>(Pembelajaran </a:t>
            </a:r>
            <a:r>
              <a:rPr sz="1300" b="1" i="1" spc="-20" dirty="0">
                <a:solidFill>
                  <a:srgbClr val="0096A6"/>
                </a:solidFill>
                <a:latin typeface="Arial"/>
                <a:cs typeface="Arial"/>
              </a:rPr>
              <a:t>PTS)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74284" y="1873122"/>
            <a:ext cx="315912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Arial"/>
                <a:cs typeface="Arial"/>
              </a:rPr>
              <a:t>Supportive</a:t>
            </a:r>
            <a:r>
              <a:rPr sz="1300" spc="16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Blended</a:t>
            </a:r>
            <a:r>
              <a:rPr sz="1300" spc="18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Learning</a:t>
            </a:r>
            <a:r>
              <a:rPr sz="1300" spc="16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(PTS)</a:t>
            </a:r>
            <a:r>
              <a:rPr sz="1300" spc="17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is</a:t>
            </a:r>
            <a:r>
              <a:rPr sz="1300" spc="175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an </a:t>
            </a:r>
            <a:r>
              <a:rPr sz="1300" dirty="0">
                <a:latin typeface="Arial"/>
                <a:cs typeface="Arial"/>
              </a:rPr>
              <a:t>approach</a:t>
            </a:r>
            <a:r>
              <a:rPr sz="1300" spc="2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that</a:t>
            </a:r>
            <a:r>
              <a:rPr sz="1300" spc="26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combines</a:t>
            </a:r>
            <a:r>
              <a:rPr sz="1300" spc="260" dirty="0"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096A6"/>
                </a:solidFill>
                <a:latin typeface="Arial"/>
                <a:cs typeface="Arial"/>
              </a:rPr>
              <a:t>online</a:t>
            </a:r>
            <a:r>
              <a:rPr sz="1300" b="1" spc="250" dirty="0">
                <a:solidFill>
                  <a:srgbClr val="0096A6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096A6"/>
                </a:solidFill>
                <a:latin typeface="Arial"/>
                <a:cs typeface="Arial"/>
              </a:rPr>
              <a:t>learning </a:t>
            </a:r>
            <a:r>
              <a:rPr sz="1300" dirty="0">
                <a:latin typeface="Arial"/>
                <a:cs typeface="Arial"/>
              </a:rPr>
              <a:t>and</a:t>
            </a:r>
            <a:r>
              <a:rPr sz="1300" spc="290" dirty="0"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096A6"/>
                </a:solidFill>
                <a:latin typeface="Arial"/>
                <a:cs typeface="Arial"/>
              </a:rPr>
              <a:t>face-</a:t>
            </a:r>
            <a:r>
              <a:rPr sz="1300" b="1" dirty="0">
                <a:solidFill>
                  <a:srgbClr val="0096A6"/>
                </a:solidFill>
                <a:latin typeface="Arial"/>
                <a:cs typeface="Arial"/>
              </a:rPr>
              <a:t>to-face</a:t>
            </a:r>
            <a:r>
              <a:rPr sz="1300" b="1" spc="295" dirty="0">
                <a:solidFill>
                  <a:srgbClr val="0096A6"/>
                </a:solidFill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modes</a:t>
            </a:r>
            <a:r>
              <a:rPr sz="1300" spc="29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in</a:t>
            </a:r>
            <a:r>
              <a:rPr sz="1300" spc="29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the</a:t>
            </a:r>
            <a:r>
              <a:rPr sz="1300" spc="28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range</a:t>
            </a:r>
            <a:r>
              <a:rPr sz="1300" spc="295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of </a:t>
            </a:r>
            <a:r>
              <a:rPr sz="1300" b="1" spc="-20" dirty="0">
                <a:solidFill>
                  <a:srgbClr val="0096A6"/>
                </a:solidFill>
                <a:latin typeface="Arial"/>
                <a:cs typeface="Arial"/>
              </a:rPr>
              <a:t>30-</a:t>
            </a:r>
            <a:r>
              <a:rPr sz="1300" b="1" dirty="0">
                <a:solidFill>
                  <a:srgbClr val="0096A6"/>
                </a:solidFill>
                <a:latin typeface="Arial"/>
                <a:cs typeface="Arial"/>
              </a:rPr>
              <a:t>80%</a:t>
            </a:r>
            <a:r>
              <a:rPr sz="1300" b="1" spc="-25" dirty="0">
                <a:solidFill>
                  <a:srgbClr val="0096A6"/>
                </a:solidFill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of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the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Student Learning</a:t>
            </a:r>
            <a:r>
              <a:rPr sz="1300" b="1" spc="-10" dirty="0">
                <a:latin typeface="Arial"/>
                <a:cs typeface="Arial"/>
              </a:rPr>
              <a:t> </a:t>
            </a:r>
            <a:r>
              <a:rPr sz="1300" b="1" spc="-20" dirty="0">
                <a:latin typeface="Arial"/>
                <a:cs typeface="Arial"/>
              </a:rPr>
              <a:t>Time</a:t>
            </a:r>
            <a:endParaRPr sz="13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74284" y="2665855"/>
            <a:ext cx="1882139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Arial"/>
                <a:cs typeface="Arial"/>
              </a:rPr>
              <a:t>based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on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formula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096A6"/>
                </a:solidFill>
                <a:latin typeface="Arial"/>
                <a:cs typeface="Arial"/>
              </a:rPr>
              <a:t>1-7-3-</a:t>
            </a:r>
            <a:r>
              <a:rPr sz="1300" b="1" spc="-50" dirty="0">
                <a:solidFill>
                  <a:srgbClr val="0096A6"/>
                </a:solidFill>
                <a:latin typeface="Arial"/>
                <a:cs typeface="Arial"/>
              </a:rPr>
              <a:t>2</a:t>
            </a:r>
            <a:endParaRPr sz="13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74284" y="3062097"/>
            <a:ext cx="175069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Arial"/>
                <a:cs typeface="Arial"/>
              </a:rPr>
              <a:t>1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Course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info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latin typeface="Arial"/>
                <a:cs typeface="Arial"/>
              </a:rPr>
              <a:t>7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Learning </a:t>
            </a:r>
            <a:r>
              <a:rPr sz="1300" spc="-10" dirty="0">
                <a:latin typeface="Arial"/>
                <a:cs typeface="Arial"/>
              </a:rPr>
              <a:t>material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latin typeface="Arial"/>
                <a:cs typeface="Arial"/>
              </a:rPr>
              <a:t>3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Learning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Activity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dirty="0">
                <a:latin typeface="Arial"/>
                <a:cs typeface="Arial"/>
              </a:rPr>
              <a:t>2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Learning </a:t>
            </a:r>
            <a:r>
              <a:rPr sz="1300" spc="-10" dirty="0">
                <a:latin typeface="Arial"/>
                <a:cs typeface="Arial"/>
              </a:rPr>
              <a:t>Assessment</a:t>
            </a:r>
            <a:endParaRPr sz="13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212585" y="2597657"/>
            <a:ext cx="2475230" cy="0"/>
          </a:xfrm>
          <a:custGeom>
            <a:avLst/>
            <a:gdLst/>
            <a:ahLst/>
            <a:cxnLst/>
            <a:rect l="l" t="t" r="r" b="b"/>
            <a:pathLst>
              <a:path w="2475229">
                <a:moveTo>
                  <a:pt x="0" y="0"/>
                </a:moveTo>
                <a:lnTo>
                  <a:pt x="247523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862578" y="4558480"/>
            <a:ext cx="256286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https://tinyurl.com/SubstituteBlendedLearning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722486" y="4767281"/>
            <a:ext cx="2597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b="1" spc="-25" dirty="0">
                <a:solidFill>
                  <a:srgbClr val="595959"/>
                </a:solidFill>
                <a:latin typeface="Arial"/>
                <a:cs typeface="Arial"/>
              </a:rPr>
              <a:t>7</a:t>
            </a:fld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9961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0228" y="1354836"/>
            <a:ext cx="1168907" cy="238963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84045" y="858011"/>
            <a:ext cx="8425815" cy="0"/>
          </a:xfrm>
          <a:custGeom>
            <a:avLst/>
            <a:gdLst/>
            <a:ahLst/>
            <a:cxnLst/>
            <a:rect l="l" t="t" r="r" b="b"/>
            <a:pathLst>
              <a:path w="8425815">
                <a:moveTo>
                  <a:pt x="0" y="0"/>
                </a:moveTo>
                <a:lnTo>
                  <a:pt x="8425563" y="0"/>
                </a:lnTo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19120" y="1213561"/>
            <a:ext cx="58356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9395" algn="l"/>
              </a:tabLst>
            </a:pPr>
            <a:r>
              <a:rPr sz="1300" b="1" spc="-50" dirty="0">
                <a:solidFill>
                  <a:srgbClr val="C00000"/>
                </a:solidFill>
                <a:latin typeface="Arial"/>
                <a:cs typeface="Arial"/>
              </a:rPr>
              <a:t>–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1300" b="1" spc="-25" dirty="0">
                <a:solidFill>
                  <a:srgbClr val="C00000"/>
                </a:solidFill>
                <a:latin typeface="Arial"/>
                <a:cs typeface="Arial"/>
              </a:rPr>
              <a:t>SBL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6303" y="1015746"/>
            <a:ext cx="2461260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latin typeface="Arial"/>
                <a:cs typeface="Arial"/>
              </a:rPr>
              <a:t>OPERATIONAL</a:t>
            </a:r>
            <a:r>
              <a:rPr sz="1300" b="1" spc="-6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DEFINITION: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958850" algn="l"/>
                <a:tab pos="1750060" algn="l"/>
              </a:tabLst>
            </a:pPr>
            <a:r>
              <a:rPr sz="1300" b="1" spc="-10" dirty="0">
                <a:solidFill>
                  <a:srgbClr val="C00000"/>
                </a:solidFill>
                <a:latin typeface="Arial"/>
                <a:cs typeface="Arial"/>
              </a:rPr>
              <a:t>Substitute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1300" b="1" spc="-10" dirty="0">
                <a:solidFill>
                  <a:srgbClr val="C00000"/>
                </a:solidFill>
                <a:latin typeface="Arial"/>
                <a:cs typeface="Arial"/>
              </a:rPr>
              <a:t>Blended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1300" b="1" spc="-10" dirty="0">
                <a:solidFill>
                  <a:srgbClr val="C00000"/>
                </a:solidFill>
                <a:latin typeface="Arial"/>
                <a:cs typeface="Arial"/>
              </a:rPr>
              <a:t>Learning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b="1" spc="-10" dirty="0">
                <a:solidFill>
                  <a:srgbClr val="C00000"/>
                </a:solidFill>
                <a:latin typeface="Arial"/>
                <a:cs typeface="Arial"/>
              </a:rPr>
              <a:t>(PTG)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301" y="1808479"/>
            <a:ext cx="3159760" cy="1214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Arial"/>
                <a:cs typeface="Arial"/>
              </a:rPr>
              <a:t>SBL</a:t>
            </a:r>
            <a:r>
              <a:rPr sz="1300" spc="6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is</a:t>
            </a:r>
            <a:r>
              <a:rPr sz="1300" spc="7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an</a:t>
            </a:r>
            <a:r>
              <a:rPr sz="1300" spc="8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approach</a:t>
            </a:r>
            <a:r>
              <a:rPr sz="1300" spc="9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that</a:t>
            </a:r>
            <a:r>
              <a:rPr sz="1300" spc="8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combines</a:t>
            </a:r>
            <a:r>
              <a:rPr sz="1300" spc="85" dirty="0"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Arial"/>
                <a:cs typeface="Arial"/>
              </a:rPr>
              <a:t>online 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learning</a:t>
            </a:r>
            <a:r>
              <a:rPr sz="1300" b="1" spc="2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and</a:t>
            </a:r>
            <a:r>
              <a:rPr sz="1300" spc="295" dirty="0"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Arial"/>
                <a:cs typeface="Arial"/>
              </a:rPr>
              <a:t>face-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to-face</a:t>
            </a:r>
            <a:r>
              <a:rPr sz="1300" b="1" spc="2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modes</a:t>
            </a:r>
            <a:r>
              <a:rPr sz="1300" spc="29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in</a:t>
            </a:r>
            <a:r>
              <a:rPr sz="1300" spc="295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the </a:t>
            </a:r>
            <a:r>
              <a:rPr sz="1300" dirty="0">
                <a:latin typeface="Arial"/>
                <a:cs typeface="Arial"/>
              </a:rPr>
              <a:t>range</a:t>
            </a:r>
            <a:r>
              <a:rPr sz="1300" spc="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of</a:t>
            </a:r>
            <a:r>
              <a:rPr sz="1300" spc="40" dirty="0"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Arial"/>
                <a:cs typeface="Arial"/>
              </a:rPr>
              <a:t>30-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80%</a:t>
            </a:r>
            <a:r>
              <a:rPr sz="13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of</a:t>
            </a:r>
            <a:r>
              <a:rPr sz="1300" spc="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the</a:t>
            </a:r>
            <a:r>
              <a:rPr sz="1300" spc="25" dirty="0"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Student</a:t>
            </a:r>
            <a:r>
              <a:rPr sz="1300" b="1" spc="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Arial"/>
                <a:cs typeface="Arial"/>
              </a:rPr>
              <a:t>Learning 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Time</a:t>
            </a:r>
            <a:r>
              <a:rPr sz="13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(SLT)</a:t>
            </a:r>
            <a:r>
              <a:rPr sz="13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based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on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the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formula</a:t>
            </a:r>
            <a:r>
              <a:rPr sz="1300" spc="500" dirty="0"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40:40:20</a:t>
            </a:r>
            <a:r>
              <a:rPr sz="1300" b="1" spc="4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with</a:t>
            </a:r>
            <a:r>
              <a:rPr sz="1300" spc="4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the</a:t>
            </a:r>
            <a:r>
              <a:rPr sz="1300" spc="459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combination</a:t>
            </a:r>
            <a:r>
              <a:rPr sz="1300" spc="4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of</a:t>
            </a:r>
            <a:r>
              <a:rPr sz="1300" spc="45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three </a:t>
            </a:r>
            <a:r>
              <a:rPr sz="1300" dirty="0">
                <a:latin typeface="Arial"/>
                <a:cs typeface="Arial"/>
              </a:rPr>
              <a:t>main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elements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which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are: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7776" y="4203598"/>
            <a:ext cx="59372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419" marR="5080" indent="-46355">
              <a:lnSpc>
                <a:spcPct val="100000"/>
              </a:lnSpc>
              <a:spcBef>
                <a:spcPts val="105"/>
              </a:spcBef>
            </a:pPr>
            <a:r>
              <a:rPr sz="1050" b="1" spc="-10" dirty="0">
                <a:latin typeface="Arial"/>
                <a:cs typeface="Arial"/>
              </a:rPr>
              <a:t>Learning Activity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52728" y="4203598"/>
            <a:ext cx="81470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09855">
              <a:lnSpc>
                <a:spcPct val="100000"/>
              </a:lnSpc>
              <a:spcBef>
                <a:spcPts val="105"/>
              </a:spcBef>
            </a:pPr>
            <a:r>
              <a:rPr sz="1050" b="1" spc="-10" dirty="0">
                <a:latin typeface="Arial"/>
                <a:cs typeface="Arial"/>
              </a:rPr>
              <a:t>Learning Assessment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4088" y="4215484"/>
            <a:ext cx="59182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545" marR="5080" indent="-30480">
              <a:lnSpc>
                <a:spcPct val="100000"/>
              </a:lnSpc>
              <a:spcBef>
                <a:spcPts val="105"/>
              </a:spcBef>
            </a:pPr>
            <a:r>
              <a:rPr sz="1050" b="1" spc="-10" dirty="0">
                <a:latin typeface="Arial"/>
                <a:cs typeface="Arial"/>
              </a:rPr>
              <a:t>Learning Material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7304" y="3060194"/>
            <a:ext cx="3006850" cy="1136902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26413" y="386334"/>
            <a:ext cx="5891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BLENDED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LEARNING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(SUBSTITUTE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vs </a:t>
            </a:r>
            <a:r>
              <a:rPr spc="-10" dirty="0">
                <a:solidFill>
                  <a:srgbClr val="000000"/>
                </a:solidFill>
              </a:rPr>
              <a:t>SUPPORTIVE)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372110" y="295909"/>
            <a:ext cx="447675" cy="446405"/>
            <a:chOff x="372110" y="295909"/>
            <a:chExt cx="447675" cy="446405"/>
          </a:xfrm>
        </p:grpSpPr>
        <p:sp>
          <p:nvSpPr>
            <p:cNvPr id="13" name="object 13"/>
            <p:cNvSpPr/>
            <p:nvPr/>
          </p:nvSpPr>
          <p:spPr>
            <a:xfrm>
              <a:off x="384810" y="308609"/>
              <a:ext cx="422275" cy="421005"/>
            </a:xfrm>
            <a:custGeom>
              <a:avLst/>
              <a:gdLst/>
              <a:ahLst/>
              <a:cxnLst/>
              <a:rect l="l" t="t" r="r" b="b"/>
              <a:pathLst>
                <a:path w="422275" h="421005">
                  <a:moveTo>
                    <a:pt x="211072" y="0"/>
                  </a:moveTo>
                  <a:lnTo>
                    <a:pt x="162675" y="5551"/>
                  </a:lnTo>
                  <a:lnTo>
                    <a:pt x="118248" y="21367"/>
                  </a:lnTo>
                  <a:lnTo>
                    <a:pt x="79057" y="46186"/>
                  </a:lnTo>
                  <a:lnTo>
                    <a:pt x="46370" y="78750"/>
                  </a:lnTo>
                  <a:lnTo>
                    <a:pt x="21453" y="117798"/>
                  </a:lnTo>
                  <a:lnTo>
                    <a:pt x="5574" y="162072"/>
                  </a:lnTo>
                  <a:lnTo>
                    <a:pt x="0" y="210312"/>
                  </a:lnTo>
                  <a:lnTo>
                    <a:pt x="5574" y="258551"/>
                  </a:lnTo>
                  <a:lnTo>
                    <a:pt x="21453" y="302825"/>
                  </a:lnTo>
                  <a:lnTo>
                    <a:pt x="46370" y="341873"/>
                  </a:lnTo>
                  <a:lnTo>
                    <a:pt x="79057" y="374437"/>
                  </a:lnTo>
                  <a:lnTo>
                    <a:pt x="118248" y="399256"/>
                  </a:lnTo>
                  <a:lnTo>
                    <a:pt x="162675" y="415072"/>
                  </a:lnTo>
                  <a:lnTo>
                    <a:pt x="211072" y="420624"/>
                  </a:lnTo>
                  <a:lnTo>
                    <a:pt x="259469" y="415072"/>
                  </a:lnTo>
                  <a:lnTo>
                    <a:pt x="303897" y="399256"/>
                  </a:lnTo>
                  <a:lnTo>
                    <a:pt x="343087" y="374437"/>
                  </a:lnTo>
                  <a:lnTo>
                    <a:pt x="375775" y="341873"/>
                  </a:lnTo>
                  <a:lnTo>
                    <a:pt x="400691" y="302825"/>
                  </a:lnTo>
                  <a:lnTo>
                    <a:pt x="416570" y="258551"/>
                  </a:lnTo>
                  <a:lnTo>
                    <a:pt x="422145" y="210312"/>
                  </a:lnTo>
                  <a:lnTo>
                    <a:pt x="416570" y="162072"/>
                  </a:lnTo>
                  <a:lnTo>
                    <a:pt x="400691" y="117798"/>
                  </a:lnTo>
                  <a:lnTo>
                    <a:pt x="375775" y="78750"/>
                  </a:lnTo>
                  <a:lnTo>
                    <a:pt x="343087" y="46186"/>
                  </a:lnTo>
                  <a:lnTo>
                    <a:pt x="303897" y="21367"/>
                  </a:lnTo>
                  <a:lnTo>
                    <a:pt x="259469" y="5551"/>
                  </a:lnTo>
                  <a:lnTo>
                    <a:pt x="211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4810" y="308609"/>
              <a:ext cx="422275" cy="421005"/>
            </a:xfrm>
            <a:custGeom>
              <a:avLst/>
              <a:gdLst/>
              <a:ahLst/>
              <a:cxnLst/>
              <a:rect l="l" t="t" r="r" b="b"/>
              <a:pathLst>
                <a:path w="422275" h="421005">
                  <a:moveTo>
                    <a:pt x="0" y="210312"/>
                  </a:moveTo>
                  <a:lnTo>
                    <a:pt x="5574" y="162072"/>
                  </a:lnTo>
                  <a:lnTo>
                    <a:pt x="21453" y="117798"/>
                  </a:lnTo>
                  <a:lnTo>
                    <a:pt x="46370" y="78750"/>
                  </a:lnTo>
                  <a:lnTo>
                    <a:pt x="79057" y="46186"/>
                  </a:lnTo>
                  <a:lnTo>
                    <a:pt x="118248" y="21367"/>
                  </a:lnTo>
                  <a:lnTo>
                    <a:pt x="162675" y="5551"/>
                  </a:lnTo>
                  <a:lnTo>
                    <a:pt x="211072" y="0"/>
                  </a:lnTo>
                  <a:lnTo>
                    <a:pt x="259469" y="5551"/>
                  </a:lnTo>
                  <a:lnTo>
                    <a:pt x="303897" y="21367"/>
                  </a:lnTo>
                  <a:lnTo>
                    <a:pt x="343087" y="46186"/>
                  </a:lnTo>
                  <a:lnTo>
                    <a:pt x="375775" y="78750"/>
                  </a:lnTo>
                  <a:lnTo>
                    <a:pt x="400691" y="117798"/>
                  </a:lnTo>
                  <a:lnTo>
                    <a:pt x="416570" y="162072"/>
                  </a:lnTo>
                  <a:lnTo>
                    <a:pt x="422145" y="210312"/>
                  </a:lnTo>
                  <a:lnTo>
                    <a:pt x="416570" y="258551"/>
                  </a:lnTo>
                  <a:lnTo>
                    <a:pt x="400691" y="302825"/>
                  </a:lnTo>
                  <a:lnTo>
                    <a:pt x="375775" y="341873"/>
                  </a:lnTo>
                  <a:lnTo>
                    <a:pt x="343087" y="374437"/>
                  </a:lnTo>
                  <a:lnTo>
                    <a:pt x="303897" y="399256"/>
                  </a:lnTo>
                  <a:lnTo>
                    <a:pt x="259469" y="415072"/>
                  </a:lnTo>
                  <a:lnTo>
                    <a:pt x="211072" y="420624"/>
                  </a:lnTo>
                  <a:lnTo>
                    <a:pt x="162675" y="415072"/>
                  </a:lnTo>
                  <a:lnTo>
                    <a:pt x="118248" y="399256"/>
                  </a:lnTo>
                  <a:lnTo>
                    <a:pt x="79057" y="374437"/>
                  </a:lnTo>
                  <a:lnTo>
                    <a:pt x="46370" y="341873"/>
                  </a:lnTo>
                  <a:lnTo>
                    <a:pt x="21453" y="302825"/>
                  </a:lnTo>
                  <a:lnTo>
                    <a:pt x="5574" y="258551"/>
                  </a:lnTo>
                  <a:lnTo>
                    <a:pt x="0" y="210312"/>
                  </a:lnTo>
                  <a:close/>
                </a:path>
              </a:pathLst>
            </a:custGeom>
            <a:ln w="254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32894" y="392683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62578" y="4241698"/>
            <a:ext cx="27698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"/>
                <a:cs typeface="Arial"/>
              </a:rPr>
              <a:t>Buku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Garis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Panduan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Pelaksanaan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Pembelajaran </a:t>
            </a:r>
            <a:r>
              <a:rPr sz="1000" dirty="0">
                <a:latin typeface="Arial"/>
                <a:cs typeface="Arial"/>
              </a:rPr>
              <a:t>Teradun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Gantian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(Pembelajaran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Dalam </a:t>
            </a:r>
            <a:r>
              <a:rPr sz="1000" spc="-10" dirty="0">
                <a:latin typeface="Arial"/>
                <a:cs typeface="Arial"/>
              </a:rPr>
              <a:t>Talian)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23716" y="3959354"/>
            <a:ext cx="882650" cy="259079"/>
          </a:xfrm>
          <a:custGeom>
            <a:avLst/>
            <a:gdLst/>
            <a:ahLst/>
            <a:cxnLst/>
            <a:rect l="l" t="t" r="r" b="b"/>
            <a:pathLst>
              <a:path w="882650" h="259079">
                <a:moveTo>
                  <a:pt x="882397" y="0"/>
                </a:moveTo>
                <a:lnTo>
                  <a:pt x="0" y="0"/>
                </a:lnTo>
                <a:lnTo>
                  <a:pt x="0" y="259080"/>
                </a:lnTo>
                <a:lnTo>
                  <a:pt x="882397" y="259080"/>
                </a:lnTo>
                <a:lnTo>
                  <a:pt x="882397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903090" y="4013709"/>
            <a:ext cx="3486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Source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11129" y="1080261"/>
            <a:ext cx="202120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  <a:tabLst>
                <a:tab pos="929640" algn="l"/>
                <a:tab pos="1903730" algn="l"/>
              </a:tabLst>
            </a:pPr>
            <a:r>
              <a:rPr sz="1300" b="1" spc="-10" dirty="0">
                <a:solidFill>
                  <a:srgbClr val="0096A6"/>
                </a:solidFill>
                <a:latin typeface="Arial"/>
                <a:cs typeface="Arial"/>
              </a:rPr>
              <a:t>Blended</a:t>
            </a:r>
            <a:r>
              <a:rPr sz="1300" b="1" dirty="0">
                <a:solidFill>
                  <a:srgbClr val="0096A6"/>
                </a:solidFill>
                <a:latin typeface="Arial"/>
                <a:cs typeface="Arial"/>
              </a:rPr>
              <a:t>	</a:t>
            </a:r>
            <a:r>
              <a:rPr sz="1300" b="1" spc="-10" dirty="0">
                <a:solidFill>
                  <a:srgbClr val="0096A6"/>
                </a:solidFill>
                <a:latin typeface="Arial"/>
                <a:cs typeface="Arial"/>
              </a:rPr>
              <a:t>Learning</a:t>
            </a:r>
            <a:r>
              <a:rPr sz="1300" b="1" dirty="0">
                <a:solidFill>
                  <a:srgbClr val="0096A6"/>
                </a:solidFill>
                <a:latin typeface="Arial"/>
                <a:cs typeface="Arial"/>
              </a:rPr>
              <a:t>	</a:t>
            </a:r>
            <a:r>
              <a:rPr sz="1300" b="1" spc="-50" dirty="0">
                <a:solidFill>
                  <a:srgbClr val="0096A6"/>
                </a:solidFill>
                <a:latin typeface="Arial"/>
                <a:cs typeface="Arial"/>
              </a:rPr>
              <a:t>–</a:t>
            </a:r>
            <a:endParaRPr sz="13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tabLst>
                <a:tab pos="816610" algn="l"/>
                <a:tab pos="1783080" algn="l"/>
              </a:tabLst>
            </a:pPr>
            <a:r>
              <a:rPr sz="1300" b="1" i="1" spc="-10" dirty="0">
                <a:solidFill>
                  <a:srgbClr val="0096A6"/>
                </a:solidFill>
                <a:latin typeface="Arial"/>
                <a:cs typeface="Arial"/>
              </a:rPr>
              <a:t>Teradun</a:t>
            </a:r>
            <a:r>
              <a:rPr sz="1300" b="1" i="1" dirty="0">
                <a:solidFill>
                  <a:srgbClr val="0096A6"/>
                </a:solidFill>
                <a:latin typeface="Arial"/>
                <a:cs typeface="Arial"/>
              </a:rPr>
              <a:t>	</a:t>
            </a:r>
            <a:r>
              <a:rPr sz="1300" b="1" i="1" spc="-10" dirty="0">
                <a:solidFill>
                  <a:srgbClr val="0096A6"/>
                </a:solidFill>
                <a:latin typeface="Arial"/>
                <a:cs typeface="Arial"/>
              </a:rPr>
              <a:t>Sokongan</a:t>
            </a:r>
            <a:r>
              <a:rPr sz="1300" b="1" i="1" dirty="0">
                <a:solidFill>
                  <a:srgbClr val="0096A6"/>
                </a:solidFill>
                <a:latin typeface="Arial"/>
                <a:cs typeface="Arial"/>
              </a:rPr>
              <a:t>	</a:t>
            </a:r>
            <a:r>
              <a:rPr sz="1300" b="1" i="1" spc="-50" dirty="0">
                <a:solidFill>
                  <a:srgbClr val="0096A6"/>
                </a:solidFill>
                <a:latin typeface="Arial"/>
                <a:cs typeface="Arial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74284" y="1080261"/>
            <a:ext cx="1154430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0096A6"/>
                </a:solidFill>
                <a:latin typeface="Arial"/>
                <a:cs typeface="Arial"/>
              </a:rPr>
              <a:t>Supportive </a:t>
            </a:r>
            <a:r>
              <a:rPr sz="1300" b="1" i="1" spc="-10" dirty="0">
                <a:solidFill>
                  <a:srgbClr val="0096A6"/>
                </a:solidFill>
                <a:latin typeface="Arial"/>
                <a:cs typeface="Arial"/>
              </a:rPr>
              <a:t>(Pembelajaran </a:t>
            </a:r>
            <a:r>
              <a:rPr sz="1300" b="1" i="1" spc="-20" dirty="0">
                <a:solidFill>
                  <a:srgbClr val="0096A6"/>
                </a:solidFill>
                <a:latin typeface="Arial"/>
                <a:cs typeface="Arial"/>
              </a:rPr>
              <a:t>PTS)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74284" y="1873122"/>
            <a:ext cx="315912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Arial"/>
                <a:cs typeface="Arial"/>
              </a:rPr>
              <a:t>Supportive</a:t>
            </a:r>
            <a:r>
              <a:rPr sz="1300" spc="16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Blended</a:t>
            </a:r>
            <a:r>
              <a:rPr sz="1300" spc="18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Learning</a:t>
            </a:r>
            <a:r>
              <a:rPr sz="1300" spc="16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(PTS)</a:t>
            </a:r>
            <a:r>
              <a:rPr sz="1300" spc="17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is</a:t>
            </a:r>
            <a:r>
              <a:rPr sz="1300" spc="175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an </a:t>
            </a:r>
            <a:r>
              <a:rPr sz="1300" dirty="0">
                <a:latin typeface="Arial"/>
                <a:cs typeface="Arial"/>
              </a:rPr>
              <a:t>approach</a:t>
            </a:r>
            <a:r>
              <a:rPr sz="1300" spc="2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that</a:t>
            </a:r>
            <a:r>
              <a:rPr sz="1300" spc="26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combines</a:t>
            </a:r>
            <a:r>
              <a:rPr sz="1300" spc="260" dirty="0"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096A6"/>
                </a:solidFill>
                <a:latin typeface="Arial"/>
                <a:cs typeface="Arial"/>
              </a:rPr>
              <a:t>online</a:t>
            </a:r>
            <a:r>
              <a:rPr sz="1300" b="1" spc="250" dirty="0">
                <a:solidFill>
                  <a:srgbClr val="0096A6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096A6"/>
                </a:solidFill>
                <a:latin typeface="Arial"/>
                <a:cs typeface="Arial"/>
              </a:rPr>
              <a:t>learning </a:t>
            </a:r>
            <a:r>
              <a:rPr sz="1300" dirty="0">
                <a:latin typeface="Arial"/>
                <a:cs typeface="Arial"/>
              </a:rPr>
              <a:t>and</a:t>
            </a:r>
            <a:r>
              <a:rPr sz="1300" spc="290" dirty="0"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096A6"/>
                </a:solidFill>
                <a:latin typeface="Arial"/>
                <a:cs typeface="Arial"/>
              </a:rPr>
              <a:t>face-</a:t>
            </a:r>
            <a:r>
              <a:rPr sz="1300" b="1" dirty="0">
                <a:solidFill>
                  <a:srgbClr val="0096A6"/>
                </a:solidFill>
                <a:latin typeface="Arial"/>
                <a:cs typeface="Arial"/>
              </a:rPr>
              <a:t>to-face</a:t>
            </a:r>
            <a:r>
              <a:rPr sz="1300" b="1" spc="295" dirty="0">
                <a:solidFill>
                  <a:srgbClr val="0096A6"/>
                </a:solidFill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modes</a:t>
            </a:r>
            <a:r>
              <a:rPr sz="1300" spc="29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in</a:t>
            </a:r>
            <a:r>
              <a:rPr sz="1300" spc="29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the</a:t>
            </a:r>
            <a:r>
              <a:rPr sz="1300" spc="28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range</a:t>
            </a:r>
            <a:r>
              <a:rPr sz="1300" spc="295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of </a:t>
            </a:r>
            <a:r>
              <a:rPr sz="1300" b="1" spc="-20" dirty="0">
                <a:solidFill>
                  <a:srgbClr val="0096A6"/>
                </a:solidFill>
                <a:latin typeface="Arial"/>
                <a:cs typeface="Arial"/>
              </a:rPr>
              <a:t>30-</a:t>
            </a:r>
            <a:r>
              <a:rPr sz="1300" b="1" dirty="0">
                <a:solidFill>
                  <a:srgbClr val="0096A6"/>
                </a:solidFill>
                <a:latin typeface="Arial"/>
                <a:cs typeface="Arial"/>
              </a:rPr>
              <a:t>80%</a:t>
            </a:r>
            <a:r>
              <a:rPr sz="1300" b="1" spc="-25" dirty="0">
                <a:solidFill>
                  <a:srgbClr val="0096A6"/>
                </a:solidFill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of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the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Student Learning</a:t>
            </a:r>
            <a:r>
              <a:rPr sz="1300" b="1" spc="-10" dirty="0">
                <a:latin typeface="Arial"/>
                <a:cs typeface="Arial"/>
              </a:rPr>
              <a:t> </a:t>
            </a:r>
            <a:r>
              <a:rPr sz="1300" b="1" spc="-20" dirty="0">
                <a:latin typeface="Arial"/>
                <a:cs typeface="Arial"/>
              </a:rPr>
              <a:t>Time</a:t>
            </a:r>
            <a:endParaRPr sz="13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74284" y="2665855"/>
            <a:ext cx="1882139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Arial"/>
                <a:cs typeface="Arial"/>
              </a:rPr>
              <a:t>based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on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formula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096A6"/>
                </a:solidFill>
                <a:latin typeface="Arial"/>
                <a:cs typeface="Arial"/>
              </a:rPr>
              <a:t>1-7-3-</a:t>
            </a:r>
            <a:r>
              <a:rPr sz="1300" b="1" spc="-50" dirty="0">
                <a:solidFill>
                  <a:srgbClr val="0096A6"/>
                </a:solidFill>
                <a:latin typeface="Arial"/>
                <a:cs typeface="Arial"/>
              </a:rPr>
              <a:t>2</a:t>
            </a:r>
            <a:endParaRPr sz="13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74284" y="3062097"/>
            <a:ext cx="175069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Arial"/>
                <a:cs typeface="Arial"/>
              </a:rPr>
              <a:t>1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Course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info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latin typeface="Arial"/>
                <a:cs typeface="Arial"/>
              </a:rPr>
              <a:t>7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Learning </a:t>
            </a:r>
            <a:r>
              <a:rPr sz="1300" spc="-10" dirty="0">
                <a:latin typeface="Arial"/>
                <a:cs typeface="Arial"/>
              </a:rPr>
              <a:t>material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latin typeface="Arial"/>
                <a:cs typeface="Arial"/>
              </a:rPr>
              <a:t>3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Learning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Activity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dirty="0">
                <a:latin typeface="Arial"/>
                <a:cs typeface="Arial"/>
              </a:rPr>
              <a:t>2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Learning </a:t>
            </a:r>
            <a:r>
              <a:rPr sz="1300" spc="-10" dirty="0">
                <a:latin typeface="Arial"/>
                <a:cs typeface="Arial"/>
              </a:rPr>
              <a:t>Assessment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0" y="368808"/>
            <a:ext cx="9144000" cy="4414520"/>
            <a:chOff x="0" y="368808"/>
            <a:chExt cx="9144000" cy="4414520"/>
          </a:xfrm>
        </p:grpSpPr>
        <p:sp>
          <p:nvSpPr>
            <p:cNvPr id="25" name="object 25"/>
            <p:cNvSpPr/>
            <p:nvPr/>
          </p:nvSpPr>
          <p:spPr>
            <a:xfrm>
              <a:off x="6212585" y="2597658"/>
              <a:ext cx="2475230" cy="0"/>
            </a:xfrm>
            <a:custGeom>
              <a:avLst/>
              <a:gdLst/>
              <a:ahLst/>
              <a:cxnLst/>
              <a:rect l="l" t="t" r="r" b="b"/>
              <a:pathLst>
                <a:path w="2475229">
                  <a:moveTo>
                    <a:pt x="0" y="0"/>
                  </a:moveTo>
                  <a:lnTo>
                    <a:pt x="247523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7675" y="574674"/>
              <a:ext cx="8709025" cy="3840479"/>
            </a:xfrm>
            <a:custGeom>
              <a:avLst/>
              <a:gdLst/>
              <a:ahLst/>
              <a:cxnLst/>
              <a:rect l="l" t="t" r="r" b="b"/>
              <a:pathLst>
                <a:path w="8709025" h="3840479">
                  <a:moveTo>
                    <a:pt x="8442073" y="0"/>
                  </a:moveTo>
                  <a:lnTo>
                    <a:pt x="0" y="3118485"/>
                  </a:lnTo>
                  <a:lnTo>
                    <a:pt x="266611" y="3840212"/>
                  </a:lnTo>
                  <a:lnTo>
                    <a:pt x="8708646" y="721868"/>
                  </a:lnTo>
                  <a:lnTo>
                    <a:pt x="844207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68808"/>
              <a:ext cx="9144000" cy="441426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85593" y="866393"/>
              <a:ext cx="8079105" cy="3277870"/>
            </a:xfrm>
            <a:custGeom>
              <a:avLst/>
              <a:gdLst/>
              <a:ahLst/>
              <a:cxnLst/>
              <a:rect l="l" t="t" r="r" b="b"/>
              <a:pathLst>
                <a:path w="8079105" h="3277870">
                  <a:moveTo>
                    <a:pt x="201440" y="2863508"/>
                  </a:moveTo>
                  <a:lnTo>
                    <a:pt x="149990" y="2868461"/>
                  </a:lnTo>
                  <a:lnTo>
                    <a:pt x="99478" y="2887081"/>
                  </a:lnTo>
                  <a:lnTo>
                    <a:pt x="57318" y="2916176"/>
                  </a:lnTo>
                  <a:lnTo>
                    <a:pt x="25023" y="2955009"/>
                  </a:lnTo>
                  <a:lnTo>
                    <a:pt x="5755" y="3001616"/>
                  </a:lnTo>
                  <a:lnTo>
                    <a:pt x="0" y="3054710"/>
                  </a:lnTo>
                  <a:lnTo>
                    <a:pt x="2068" y="3081985"/>
                  </a:lnTo>
                  <a:lnTo>
                    <a:pt x="16040" y="3137166"/>
                  </a:lnTo>
                  <a:lnTo>
                    <a:pt x="41237" y="3188122"/>
                  </a:lnTo>
                  <a:lnTo>
                    <a:pt x="75558" y="3229306"/>
                  </a:lnTo>
                  <a:lnTo>
                    <a:pt x="117362" y="3258841"/>
                  </a:lnTo>
                  <a:lnTo>
                    <a:pt x="165028" y="3274857"/>
                  </a:lnTo>
                  <a:lnTo>
                    <a:pt x="190344" y="3277738"/>
                  </a:lnTo>
                  <a:lnTo>
                    <a:pt x="215710" y="3277102"/>
                  </a:lnTo>
                  <a:lnTo>
                    <a:pt x="266589" y="3265298"/>
                  </a:lnTo>
                  <a:lnTo>
                    <a:pt x="312727" y="3241628"/>
                  </a:lnTo>
                  <a:lnTo>
                    <a:pt x="325649" y="3231458"/>
                  </a:lnTo>
                  <a:lnTo>
                    <a:pt x="197212" y="3231458"/>
                  </a:lnTo>
                  <a:lnTo>
                    <a:pt x="170791" y="3227296"/>
                  </a:lnTo>
                  <a:lnTo>
                    <a:pt x="121189" y="3201438"/>
                  </a:lnTo>
                  <a:lnTo>
                    <a:pt x="82294" y="3151899"/>
                  </a:lnTo>
                  <a:lnTo>
                    <a:pt x="56494" y="3081985"/>
                  </a:lnTo>
                  <a:lnTo>
                    <a:pt x="52069" y="3047367"/>
                  </a:lnTo>
                  <a:lnTo>
                    <a:pt x="53815" y="3018381"/>
                  </a:lnTo>
                  <a:lnTo>
                    <a:pt x="75305" y="2967241"/>
                  </a:lnTo>
                  <a:lnTo>
                    <a:pt x="114392" y="2931185"/>
                  </a:lnTo>
                  <a:lnTo>
                    <a:pt x="158676" y="2913463"/>
                  </a:lnTo>
                  <a:lnTo>
                    <a:pt x="314371" y="2910502"/>
                  </a:lnTo>
                  <a:lnTo>
                    <a:pt x="296221" y="2895554"/>
                  </a:lnTo>
                  <a:lnTo>
                    <a:pt x="274705" y="2882471"/>
                  </a:lnTo>
                  <a:lnTo>
                    <a:pt x="251615" y="2872746"/>
                  </a:lnTo>
                  <a:lnTo>
                    <a:pt x="226951" y="2866390"/>
                  </a:lnTo>
                  <a:lnTo>
                    <a:pt x="201440" y="2863508"/>
                  </a:lnTo>
                  <a:close/>
                </a:path>
                <a:path w="8079105" h="3277870">
                  <a:moveTo>
                    <a:pt x="449523" y="3189434"/>
                  </a:moveTo>
                  <a:lnTo>
                    <a:pt x="255708" y="3189434"/>
                  </a:lnTo>
                  <a:lnTo>
                    <a:pt x="269951" y="3189670"/>
                  </a:lnTo>
                  <a:lnTo>
                    <a:pt x="284274" y="3191111"/>
                  </a:lnTo>
                  <a:lnTo>
                    <a:pt x="298680" y="3193756"/>
                  </a:lnTo>
                  <a:lnTo>
                    <a:pt x="288322" y="3202549"/>
                  </a:lnTo>
                  <a:lnTo>
                    <a:pt x="277115" y="3210236"/>
                  </a:lnTo>
                  <a:lnTo>
                    <a:pt x="265062" y="3216818"/>
                  </a:lnTo>
                  <a:lnTo>
                    <a:pt x="252161" y="3222296"/>
                  </a:lnTo>
                  <a:lnTo>
                    <a:pt x="224335" y="3229792"/>
                  </a:lnTo>
                  <a:lnTo>
                    <a:pt x="197212" y="3231458"/>
                  </a:lnTo>
                  <a:lnTo>
                    <a:pt x="325649" y="3231458"/>
                  </a:lnTo>
                  <a:lnTo>
                    <a:pt x="332549" y="3226028"/>
                  </a:lnTo>
                  <a:lnTo>
                    <a:pt x="350204" y="3207919"/>
                  </a:lnTo>
                  <a:lnTo>
                    <a:pt x="448677" y="3207919"/>
                  </a:lnTo>
                  <a:lnTo>
                    <a:pt x="449523" y="3189434"/>
                  </a:lnTo>
                  <a:close/>
                </a:path>
                <a:path w="8079105" h="3277870">
                  <a:moveTo>
                    <a:pt x="448677" y="3207919"/>
                  </a:moveTo>
                  <a:lnTo>
                    <a:pt x="350204" y="3207919"/>
                  </a:lnTo>
                  <a:lnTo>
                    <a:pt x="375757" y="3215181"/>
                  </a:lnTo>
                  <a:lnTo>
                    <a:pt x="400563" y="3220320"/>
                  </a:lnTo>
                  <a:lnTo>
                    <a:pt x="424621" y="3223335"/>
                  </a:lnTo>
                  <a:lnTo>
                    <a:pt x="447931" y="3224226"/>
                  </a:lnTo>
                  <a:lnTo>
                    <a:pt x="448677" y="3207919"/>
                  </a:lnTo>
                  <a:close/>
                </a:path>
                <a:path w="8079105" h="3277870">
                  <a:moveTo>
                    <a:pt x="263315" y="3148995"/>
                  </a:moveTo>
                  <a:lnTo>
                    <a:pt x="240250" y="3149842"/>
                  </a:lnTo>
                  <a:lnTo>
                    <a:pt x="241545" y="3190402"/>
                  </a:lnTo>
                  <a:lnTo>
                    <a:pt x="255708" y="3189434"/>
                  </a:lnTo>
                  <a:lnTo>
                    <a:pt x="449523" y="3189434"/>
                  </a:lnTo>
                  <a:lnTo>
                    <a:pt x="449761" y="3184245"/>
                  </a:lnTo>
                  <a:lnTo>
                    <a:pt x="432490" y="3183454"/>
                  </a:lnTo>
                  <a:lnTo>
                    <a:pt x="413957" y="3181310"/>
                  </a:lnTo>
                  <a:lnTo>
                    <a:pt x="394162" y="3177816"/>
                  </a:lnTo>
                  <a:lnTo>
                    <a:pt x="373105" y="3172970"/>
                  </a:lnTo>
                  <a:lnTo>
                    <a:pt x="378737" y="3159490"/>
                  </a:lnTo>
                  <a:lnTo>
                    <a:pt x="324447" y="3159490"/>
                  </a:lnTo>
                  <a:lnTo>
                    <a:pt x="305418" y="3153821"/>
                  </a:lnTo>
                  <a:lnTo>
                    <a:pt x="285039" y="3150322"/>
                  </a:lnTo>
                  <a:lnTo>
                    <a:pt x="263315" y="3148995"/>
                  </a:lnTo>
                  <a:close/>
                </a:path>
                <a:path w="8079105" h="3277870">
                  <a:moveTo>
                    <a:pt x="314371" y="2910502"/>
                  </a:moveTo>
                  <a:lnTo>
                    <a:pt x="195646" y="2910502"/>
                  </a:lnTo>
                  <a:lnTo>
                    <a:pt x="214061" y="2912999"/>
                  </a:lnTo>
                  <a:lnTo>
                    <a:pt x="231919" y="2918190"/>
                  </a:lnTo>
                  <a:lnTo>
                    <a:pt x="278961" y="2949194"/>
                  </a:lnTo>
                  <a:lnTo>
                    <a:pt x="304228" y="2981871"/>
                  </a:lnTo>
                  <a:lnTo>
                    <a:pt x="323877" y="3023160"/>
                  </a:lnTo>
                  <a:lnTo>
                    <a:pt x="335022" y="3061749"/>
                  </a:lnTo>
                  <a:lnTo>
                    <a:pt x="338780" y="3097812"/>
                  </a:lnTo>
                  <a:lnTo>
                    <a:pt x="335306" y="3129917"/>
                  </a:lnTo>
                  <a:lnTo>
                    <a:pt x="324447" y="3159490"/>
                  </a:lnTo>
                  <a:lnTo>
                    <a:pt x="378737" y="3159490"/>
                  </a:lnTo>
                  <a:lnTo>
                    <a:pt x="381141" y="3153738"/>
                  </a:lnTo>
                  <a:lnTo>
                    <a:pt x="386941" y="3133971"/>
                  </a:lnTo>
                  <a:lnTo>
                    <a:pt x="390503" y="3113669"/>
                  </a:lnTo>
                  <a:lnTo>
                    <a:pt x="391822" y="3092831"/>
                  </a:lnTo>
                  <a:lnTo>
                    <a:pt x="390938" y="3071454"/>
                  </a:lnTo>
                  <a:lnTo>
                    <a:pt x="382588" y="3027137"/>
                  </a:lnTo>
                  <a:lnTo>
                    <a:pt x="363648" y="2977399"/>
                  </a:lnTo>
                  <a:lnTo>
                    <a:pt x="334221" y="2931390"/>
                  </a:lnTo>
                  <a:lnTo>
                    <a:pt x="316168" y="2911983"/>
                  </a:lnTo>
                  <a:lnTo>
                    <a:pt x="314371" y="2910502"/>
                  </a:lnTo>
                  <a:close/>
                </a:path>
                <a:path w="8079105" h="3277870">
                  <a:moveTo>
                    <a:pt x="422520" y="2773553"/>
                  </a:moveTo>
                  <a:lnTo>
                    <a:pt x="372811" y="2791968"/>
                  </a:lnTo>
                  <a:lnTo>
                    <a:pt x="452975" y="3008961"/>
                  </a:lnTo>
                  <a:lnTo>
                    <a:pt x="476272" y="3061013"/>
                  </a:lnTo>
                  <a:lnTo>
                    <a:pt x="502083" y="3097812"/>
                  </a:lnTo>
                  <a:lnTo>
                    <a:pt x="532465" y="3121122"/>
                  </a:lnTo>
                  <a:lnTo>
                    <a:pt x="569443" y="3132761"/>
                  </a:lnTo>
                  <a:lnTo>
                    <a:pt x="590361" y="3134074"/>
                  </a:lnTo>
                  <a:lnTo>
                    <a:pt x="612843" y="3132227"/>
                  </a:lnTo>
                  <a:lnTo>
                    <a:pt x="662501" y="3119054"/>
                  </a:lnTo>
                  <a:lnTo>
                    <a:pt x="709659" y="3095702"/>
                  </a:lnTo>
                  <a:lnTo>
                    <a:pt x="724135" y="3084462"/>
                  </a:lnTo>
                  <a:lnTo>
                    <a:pt x="596482" y="3084462"/>
                  </a:lnTo>
                  <a:lnTo>
                    <a:pt x="582754" y="3083290"/>
                  </a:lnTo>
                  <a:lnTo>
                    <a:pt x="547704" y="3068050"/>
                  </a:lnTo>
                  <a:lnTo>
                    <a:pt x="520540" y="3031997"/>
                  </a:lnTo>
                  <a:lnTo>
                    <a:pt x="502565" y="2990342"/>
                  </a:lnTo>
                  <a:lnTo>
                    <a:pt x="422520" y="2773553"/>
                  </a:lnTo>
                  <a:close/>
                </a:path>
                <a:path w="8079105" h="3277870">
                  <a:moveTo>
                    <a:pt x="668185" y="2682875"/>
                  </a:moveTo>
                  <a:lnTo>
                    <a:pt x="618492" y="2701163"/>
                  </a:lnTo>
                  <a:lnTo>
                    <a:pt x="698627" y="2918190"/>
                  </a:lnTo>
                  <a:lnTo>
                    <a:pt x="709094" y="2950976"/>
                  </a:lnTo>
                  <a:lnTo>
                    <a:pt x="714604" y="2979359"/>
                  </a:lnTo>
                  <a:lnTo>
                    <a:pt x="715081" y="3003080"/>
                  </a:lnTo>
                  <a:lnTo>
                    <a:pt x="710527" y="3022117"/>
                  </a:lnTo>
                  <a:lnTo>
                    <a:pt x="686234" y="3052277"/>
                  </a:lnTo>
                  <a:lnTo>
                    <a:pt x="641580" y="3075824"/>
                  </a:lnTo>
                  <a:lnTo>
                    <a:pt x="596482" y="3084462"/>
                  </a:lnTo>
                  <a:lnTo>
                    <a:pt x="724135" y="3084462"/>
                  </a:lnTo>
                  <a:lnTo>
                    <a:pt x="753805" y="3048848"/>
                  </a:lnTo>
                  <a:lnTo>
                    <a:pt x="768749" y="2994533"/>
                  </a:lnTo>
                  <a:lnTo>
                    <a:pt x="767665" y="2974336"/>
                  </a:lnTo>
                  <a:lnTo>
                    <a:pt x="763901" y="2951829"/>
                  </a:lnTo>
                  <a:lnTo>
                    <a:pt x="757462" y="2926988"/>
                  </a:lnTo>
                  <a:lnTo>
                    <a:pt x="748349" y="2899791"/>
                  </a:lnTo>
                  <a:lnTo>
                    <a:pt x="668185" y="2682875"/>
                  </a:lnTo>
                  <a:close/>
                </a:path>
                <a:path w="8079105" h="3277870">
                  <a:moveTo>
                    <a:pt x="907469" y="2594483"/>
                  </a:moveTo>
                  <a:lnTo>
                    <a:pt x="853875" y="2614295"/>
                  </a:lnTo>
                  <a:lnTo>
                    <a:pt x="848414" y="3043113"/>
                  </a:lnTo>
                  <a:lnTo>
                    <a:pt x="901119" y="3023616"/>
                  </a:lnTo>
                  <a:lnTo>
                    <a:pt x="900357" y="2894584"/>
                  </a:lnTo>
                  <a:lnTo>
                    <a:pt x="1024382" y="2848864"/>
                  </a:lnTo>
                  <a:lnTo>
                    <a:pt x="899722" y="2848864"/>
                  </a:lnTo>
                  <a:lnTo>
                    <a:pt x="900357" y="2723515"/>
                  </a:lnTo>
                  <a:lnTo>
                    <a:pt x="899900" y="2703363"/>
                  </a:lnTo>
                  <a:lnTo>
                    <a:pt x="898685" y="2683256"/>
                  </a:lnTo>
                  <a:lnTo>
                    <a:pt x="896749" y="2663775"/>
                  </a:lnTo>
                  <a:lnTo>
                    <a:pt x="894007" y="2644267"/>
                  </a:lnTo>
                  <a:lnTo>
                    <a:pt x="953127" y="2644267"/>
                  </a:lnTo>
                  <a:lnTo>
                    <a:pt x="907469" y="2594483"/>
                  </a:lnTo>
                  <a:close/>
                </a:path>
                <a:path w="8079105" h="3277870">
                  <a:moveTo>
                    <a:pt x="1129588" y="2836672"/>
                  </a:moveTo>
                  <a:lnTo>
                    <a:pt x="1057456" y="2836672"/>
                  </a:lnTo>
                  <a:lnTo>
                    <a:pt x="1143181" y="2934208"/>
                  </a:lnTo>
                  <a:lnTo>
                    <a:pt x="1199823" y="2913253"/>
                  </a:lnTo>
                  <a:lnTo>
                    <a:pt x="1129588" y="2836672"/>
                  </a:lnTo>
                  <a:close/>
                </a:path>
                <a:path w="8079105" h="3277870">
                  <a:moveTo>
                    <a:pt x="1148769" y="2505329"/>
                  </a:moveTo>
                  <a:lnTo>
                    <a:pt x="1099112" y="2523744"/>
                  </a:lnTo>
                  <a:lnTo>
                    <a:pt x="1237796" y="2899283"/>
                  </a:lnTo>
                  <a:lnTo>
                    <a:pt x="1407547" y="2836545"/>
                  </a:lnTo>
                  <a:lnTo>
                    <a:pt x="1271197" y="2836545"/>
                  </a:lnTo>
                  <a:lnTo>
                    <a:pt x="1148769" y="2505329"/>
                  </a:lnTo>
                  <a:close/>
                </a:path>
                <a:path w="8079105" h="3277870">
                  <a:moveTo>
                    <a:pt x="953127" y="2644267"/>
                  </a:moveTo>
                  <a:lnTo>
                    <a:pt x="894007" y="2644267"/>
                  </a:lnTo>
                  <a:lnTo>
                    <a:pt x="904982" y="2658743"/>
                  </a:lnTo>
                  <a:lnTo>
                    <a:pt x="917899" y="2674921"/>
                  </a:lnTo>
                  <a:lnTo>
                    <a:pt x="932744" y="2692791"/>
                  </a:lnTo>
                  <a:lnTo>
                    <a:pt x="949506" y="2712339"/>
                  </a:lnTo>
                  <a:lnTo>
                    <a:pt x="1027103" y="2801874"/>
                  </a:lnTo>
                  <a:lnTo>
                    <a:pt x="899722" y="2848864"/>
                  </a:lnTo>
                  <a:lnTo>
                    <a:pt x="1024382" y="2848864"/>
                  </a:lnTo>
                  <a:lnTo>
                    <a:pt x="1057456" y="2836672"/>
                  </a:lnTo>
                  <a:lnTo>
                    <a:pt x="1129588" y="2836672"/>
                  </a:lnTo>
                  <a:lnTo>
                    <a:pt x="953127" y="2644267"/>
                  </a:lnTo>
                  <a:close/>
                </a:path>
                <a:path w="8079105" h="3277870">
                  <a:moveTo>
                    <a:pt x="1456109" y="2768219"/>
                  </a:moveTo>
                  <a:lnTo>
                    <a:pt x="1271197" y="2836545"/>
                  </a:lnTo>
                  <a:lnTo>
                    <a:pt x="1407547" y="2836545"/>
                  </a:lnTo>
                  <a:lnTo>
                    <a:pt x="1472492" y="2812542"/>
                  </a:lnTo>
                  <a:lnTo>
                    <a:pt x="1456109" y="2768219"/>
                  </a:lnTo>
                  <a:close/>
                </a:path>
                <a:path w="8079105" h="3277870">
                  <a:moveTo>
                    <a:pt x="1450902" y="2393696"/>
                  </a:moveTo>
                  <a:lnTo>
                    <a:pt x="1401245" y="2412111"/>
                  </a:lnTo>
                  <a:lnTo>
                    <a:pt x="1539929" y="2787650"/>
                  </a:lnTo>
                  <a:lnTo>
                    <a:pt x="1589713" y="2769235"/>
                  </a:lnTo>
                  <a:lnTo>
                    <a:pt x="1450902" y="2393696"/>
                  </a:lnTo>
                  <a:close/>
                </a:path>
                <a:path w="8079105" h="3277870">
                  <a:moveTo>
                    <a:pt x="1706963" y="2370328"/>
                  </a:moveTo>
                  <a:lnTo>
                    <a:pt x="1650546" y="2370328"/>
                  </a:lnTo>
                  <a:lnTo>
                    <a:pt x="1772847" y="2701671"/>
                  </a:lnTo>
                  <a:lnTo>
                    <a:pt x="1822631" y="2683256"/>
                  </a:lnTo>
                  <a:lnTo>
                    <a:pt x="1706963" y="2370328"/>
                  </a:lnTo>
                  <a:close/>
                </a:path>
                <a:path w="8079105" h="3277870">
                  <a:moveTo>
                    <a:pt x="1808153" y="2261743"/>
                  </a:moveTo>
                  <a:lnTo>
                    <a:pt x="1510465" y="2371725"/>
                  </a:lnTo>
                  <a:lnTo>
                    <a:pt x="1526721" y="2416048"/>
                  </a:lnTo>
                  <a:lnTo>
                    <a:pt x="1650546" y="2370328"/>
                  </a:lnTo>
                  <a:lnTo>
                    <a:pt x="1706963" y="2370328"/>
                  </a:lnTo>
                  <a:lnTo>
                    <a:pt x="1700203" y="2352040"/>
                  </a:lnTo>
                  <a:lnTo>
                    <a:pt x="1824409" y="2306066"/>
                  </a:lnTo>
                  <a:lnTo>
                    <a:pt x="1808153" y="2261743"/>
                  </a:lnTo>
                  <a:close/>
                </a:path>
                <a:path w="8079105" h="3277870">
                  <a:moveTo>
                    <a:pt x="2015290" y="2185289"/>
                  </a:moveTo>
                  <a:lnTo>
                    <a:pt x="1961823" y="2204974"/>
                  </a:lnTo>
                  <a:lnTo>
                    <a:pt x="1956362" y="2633853"/>
                  </a:lnTo>
                  <a:lnTo>
                    <a:pt x="2009067" y="2614422"/>
                  </a:lnTo>
                  <a:lnTo>
                    <a:pt x="2008305" y="2485390"/>
                  </a:lnTo>
                  <a:lnTo>
                    <a:pt x="2132059" y="2439670"/>
                  </a:lnTo>
                  <a:lnTo>
                    <a:pt x="2007670" y="2439670"/>
                  </a:lnTo>
                  <a:lnTo>
                    <a:pt x="2008305" y="2314194"/>
                  </a:lnTo>
                  <a:lnTo>
                    <a:pt x="2007848" y="2294098"/>
                  </a:lnTo>
                  <a:lnTo>
                    <a:pt x="2006654" y="2274204"/>
                  </a:lnTo>
                  <a:lnTo>
                    <a:pt x="2004697" y="2254525"/>
                  </a:lnTo>
                  <a:lnTo>
                    <a:pt x="2001955" y="2235073"/>
                  </a:lnTo>
                  <a:lnTo>
                    <a:pt x="2060968" y="2235073"/>
                  </a:lnTo>
                  <a:lnTo>
                    <a:pt x="2015290" y="2185289"/>
                  </a:lnTo>
                  <a:close/>
                </a:path>
                <a:path w="8079105" h="3277870">
                  <a:moveTo>
                    <a:pt x="2237389" y="2427351"/>
                  </a:moveTo>
                  <a:lnTo>
                    <a:pt x="2165404" y="2427351"/>
                  </a:lnTo>
                  <a:lnTo>
                    <a:pt x="2251129" y="2524887"/>
                  </a:lnTo>
                  <a:lnTo>
                    <a:pt x="2307771" y="2504059"/>
                  </a:lnTo>
                  <a:lnTo>
                    <a:pt x="2237389" y="2427351"/>
                  </a:lnTo>
                  <a:close/>
                </a:path>
                <a:path w="8079105" h="3277870">
                  <a:moveTo>
                    <a:pt x="2377396" y="2122678"/>
                  </a:moveTo>
                  <a:lnTo>
                    <a:pt x="2320979" y="2122678"/>
                  </a:lnTo>
                  <a:lnTo>
                    <a:pt x="2443407" y="2453894"/>
                  </a:lnTo>
                  <a:lnTo>
                    <a:pt x="2493064" y="2435606"/>
                  </a:lnTo>
                  <a:lnTo>
                    <a:pt x="2377396" y="2122678"/>
                  </a:lnTo>
                  <a:close/>
                </a:path>
                <a:path w="8079105" h="3277870">
                  <a:moveTo>
                    <a:pt x="2060968" y="2235073"/>
                  </a:moveTo>
                  <a:lnTo>
                    <a:pt x="2001955" y="2235073"/>
                  </a:lnTo>
                  <a:lnTo>
                    <a:pt x="2012930" y="2249529"/>
                  </a:lnTo>
                  <a:lnTo>
                    <a:pt x="2025847" y="2265664"/>
                  </a:lnTo>
                  <a:lnTo>
                    <a:pt x="2040692" y="2283489"/>
                  </a:lnTo>
                  <a:lnTo>
                    <a:pt x="2057454" y="2303018"/>
                  </a:lnTo>
                  <a:lnTo>
                    <a:pt x="2135051" y="2392553"/>
                  </a:lnTo>
                  <a:lnTo>
                    <a:pt x="2007670" y="2439670"/>
                  </a:lnTo>
                  <a:lnTo>
                    <a:pt x="2132059" y="2439670"/>
                  </a:lnTo>
                  <a:lnTo>
                    <a:pt x="2165404" y="2427351"/>
                  </a:lnTo>
                  <a:lnTo>
                    <a:pt x="2237389" y="2427351"/>
                  </a:lnTo>
                  <a:lnTo>
                    <a:pt x="2060968" y="2235073"/>
                  </a:lnTo>
                  <a:close/>
                </a:path>
                <a:path w="8079105" h="3277870">
                  <a:moveTo>
                    <a:pt x="2478586" y="2014093"/>
                  </a:moveTo>
                  <a:lnTo>
                    <a:pt x="2180898" y="2124075"/>
                  </a:lnTo>
                  <a:lnTo>
                    <a:pt x="2197281" y="2168398"/>
                  </a:lnTo>
                  <a:lnTo>
                    <a:pt x="2320979" y="2122678"/>
                  </a:lnTo>
                  <a:lnTo>
                    <a:pt x="2377396" y="2122678"/>
                  </a:lnTo>
                  <a:lnTo>
                    <a:pt x="2370636" y="2104390"/>
                  </a:lnTo>
                  <a:lnTo>
                    <a:pt x="2494969" y="2058416"/>
                  </a:lnTo>
                  <a:lnTo>
                    <a:pt x="2478586" y="2014093"/>
                  </a:lnTo>
                  <a:close/>
                </a:path>
                <a:path w="8079105" h="3277870">
                  <a:moveTo>
                    <a:pt x="2587425" y="1973961"/>
                  </a:moveTo>
                  <a:lnTo>
                    <a:pt x="2537768" y="1992249"/>
                  </a:lnTo>
                  <a:lnTo>
                    <a:pt x="2676452" y="2367788"/>
                  </a:lnTo>
                  <a:lnTo>
                    <a:pt x="2726236" y="2349500"/>
                  </a:lnTo>
                  <a:lnTo>
                    <a:pt x="2587425" y="1973961"/>
                  </a:lnTo>
                  <a:close/>
                </a:path>
                <a:path w="8079105" h="3277870">
                  <a:moveTo>
                    <a:pt x="2690676" y="1935734"/>
                  </a:moveTo>
                  <a:lnTo>
                    <a:pt x="2636955" y="1955673"/>
                  </a:lnTo>
                  <a:lnTo>
                    <a:pt x="2921181" y="2277491"/>
                  </a:lnTo>
                  <a:lnTo>
                    <a:pt x="2972108" y="2258568"/>
                  </a:lnTo>
                  <a:lnTo>
                    <a:pt x="2972729" y="2226691"/>
                  </a:lnTo>
                  <a:lnTo>
                    <a:pt x="2931595" y="2226691"/>
                  </a:lnTo>
                  <a:lnTo>
                    <a:pt x="2921949" y="2213665"/>
                  </a:lnTo>
                  <a:lnTo>
                    <a:pt x="2911672" y="2200306"/>
                  </a:lnTo>
                  <a:lnTo>
                    <a:pt x="2900752" y="2186614"/>
                  </a:lnTo>
                  <a:lnTo>
                    <a:pt x="2889177" y="2172589"/>
                  </a:lnTo>
                  <a:lnTo>
                    <a:pt x="2690676" y="1935734"/>
                  </a:lnTo>
                  <a:close/>
                </a:path>
                <a:path w="8079105" h="3277870">
                  <a:moveTo>
                    <a:pt x="2980490" y="1828673"/>
                  </a:moveTo>
                  <a:lnTo>
                    <a:pt x="2929817" y="1847469"/>
                  </a:lnTo>
                  <a:lnTo>
                    <a:pt x="2929055" y="2157730"/>
                  </a:lnTo>
                  <a:lnTo>
                    <a:pt x="2929148" y="2175184"/>
                  </a:lnTo>
                  <a:lnTo>
                    <a:pt x="2929610" y="2192496"/>
                  </a:lnTo>
                  <a:lnTo>
                    <a:pt x="2930430" y="2209665"/>
                  </a:lnTo>
                  <a:lnTo>
                    <a:pt x="2931595" y="2226691"/>
                  </a:lnTo>
                  <a:lnTo>
                    <a:pt x="2972729" y="2226691"/>
                  </a:lnTo>
                  <a:lnTo>
                    <a:pt x="2980490" y="1828673"/>
                  </a:lnTo>
                  <a:close/>
                </a:path>
                <a:path w="8079105" h="3277870">
                  <a:moveTo>
                    <a:pt x="3297990" y="1711452"/>
                  </a:moveTo>
                  <a:lnTo>
                    <a:pt x="3026337" y="1811782"/>
                  </a:lnTo>
                  <a:lnTo>
                    <a:pt x="3165148" y="2187321"/>
                  </a:lnTo>
                  <a:lnTo>
                    <a:pt x="3334697" y="2124710"/>
                  </a:lnTo>
                  <a:lnTo>
                    <a:pt x="3198422" y="2124710"/>
                  </a:lnTo>
                  <a:lnTo>
                    <a:pt x="3151178" y="1996821"/>
                  </a:lnTo>
                  <a:lnTo>
                    <a:pt x="3270543" y="1952752"/>
                  </a:lnTo>
                  <a:lnTo>
                    <a:pt x="3134922" y="1952752"/>
                  </a:lnTo>
                  <a:lnTo>
                    <a:pt x="3092504" y="1837690"/>
                  </a:lnTo>
                  <a:lnTo>
                    <a:pt x="3314246" y="1755775"/>
                  </a:lnTo>
                  <a:lnTo>
                    <a:pt x="3297990" y="1711452"/>
                  </a:lnTo>
                  <a:close/>
                </a:path>
                <a:path w="8079105" h="3277870">
                  <a:moveTo>
                    <a:pt x="3429054" y="2039493"/>
                  </a:moveTo>
                  <a:lnTo>
                    <a:pt x="3198422" y="2124710"/>
                  </a:lnTo>
                  <a:lnTo>
                    <a:pt x="3334697" y="2124710"/>
                  </a:lnTo>
                  <a:lnTo>
                    <a:pt x="3445437" y="2083816"/>
                  </a:lnTo>
                  <a:lnTo>
                    <a:pt x="3429054" y="2039493"/>
                  </a:lnTo>
                  <a:close/>
                </a:path>
                <a:path w="8079105" h="3277870">
                  <a:moveTo>
                    <a:pt x="3342694" y="1876044"/>
                  </a:moveTo>
                  <a:lnTo>
                    <a:pt x="3134922" y="1952752"/>
                  </a:lnTo>
                  <a:lnTo>
                    <a:pt x="3270543" y="1952752"/>
                  </a:lnTo>
                  <a:lnTo>
                    <a:pt x="3358950" y="1920113"/>
                  </a:lnTo>
                  <a:lnTo>
                    <a:pt x="3342694" y="1876044"/>
                  </a:lnTo>
                  <a:close/>
                </a:path>
                <a:path w="8079105" h="3277870">
                  <a:moveTo>
                    <a:pt x="3574469" y="1726946"/>
                  </a:moveTo>
                  <a:lnTo>
                    <a:pt x="3525828" y="1744853"/>
                  </a:lnTo>
                  <a:lnTo>
                    <a:pt x="3729790" y="1978787"/>
                  </a:lnTo>
                  <a:lnTo>
                    <a:pt x="3772843" y="1962785"/>
                  </a:lnTo>
                  <a:lnTo>
                    <a:pt x="3773221" y="1916684"/>
                  </a:lnTo>
                  <a:lnTo>
                    <a:pt x="3730806" y="1916684"/>
                  </a:lnTo>
                  <a:lnTo>
                    <a:pt x="3721519" y="1904087"/>
                  </a:lnTo>
                  <a:lnTo>
                    <a:pt x="3712137" y="1891823"/>
                  </a:lnTo>
                  <a:lnTo>
                    <a:pt x="3702659" y="1879893"/>
                  </a:lnTo>
                  <a:lnTo>
                    <a:pt x="3693087" y="1868297"/>
                  </a:lnTo>
                  <a:lnTo>
                    <a:pt x="3574469" y="1726946"/>
                  </a:lnTo>
                  <a:close/>
                </a:path>
                <a:path w="8079105" h="3277870">
                  <a:moveTo>
                    <a:pt x="3775383" y="1652778"/>
                  </a:moveTo>
                  <a:lnTo>
                    <a:pt x="3728012" y="1670304"/>
                  </a:lnTo>
                  <a:lnTo>
                    <a:pt x="3728774" y="1858518"/>
                  </a:lnTo>
                  <a:lnTo>
                    <a:pt x="3728966" y="1875071"/>
                  </a:lnTo>
                  <a:lnTo>
                    <a:pt x="3729361" y="1890268"/>
                  </a:lnTo>
                  <a:lnTo>
                    <a:pt x="3729970" y="1904130"/>
                  </a:lnTo>
                  <a:lnTo>
                    <a:pt x="3730806" y="1916684"/>
                  </a:lnTo>
                  <a:lnTo>
                    <a:pt x="3773221" y="1916684"/>
                  </a:lnTo>
                  <a:lnTo>
                    <a:pt x="3775383" y="1652778"/>
                  </a:lnTo>
                  <a:close/>
                </a:path>
                <a:path w="8079105" h="3277870">
                  <a:moveTo>
                    <a:pt x="3911781" y="1811020"/>
                  </a:moveTo>
                  <a:lnTo>
                    <a:pt x="3868855" y="1835150"/>
                  </a:lnTo>
                  <a:lnTo>
                    <a:pt x="3881448" y="1853557"/>
                  </a:lnTo>
                  <a:lnTo>
                    <a:pt x="3895588" y="1868392"/>
                  </a:lnTo>
                  <a:lnTo>
                    <a:pt x="3911253" y="1879655"/>
                  </a:lnTo>
                  <a:lnTo>
                    <a:pt x="3928418" y="1887347"/>
                  </a:lnTo>
                  <a:lnTo>
                    <a:pt x="3947490" y="1891224"/>
                  </a:lnTo>
                  <a:lnTo>
                    <a:pt x="3968693" y="1891220"/>
                  </a:lnTo>
                  <a:lnTo>
                    <a:pt x="4017445" y="1879473"/>
                  </a:lnTo>
                  <a:lnTo>
                    <a:pt x="4059396" y="1856827"/>
                  </a:lnTo>
                  <a:lnTo>
                    <a:pt x="4069189" y="1848358"/>
                  </a:lnTo>
                  <a:lnTo>
                    <a:pt x="3973789" y="1848358"/>
                  </a:lnTo>
                  <a:lnTo>
                    <a:pt x="3960715" y="1848020"/>
                  </a:lnTo>
                  <a:lnTo>
                    <a:pt x="3948738" y="1845183"/>
                  </a:lnTo>
                  <a:lnTo>
                    <a:pt x="3937802" y="1839987"/>
                  </a:lnTo>
                  <a:lnTo>
                    <a:pt x="3928021" y="1832578"/>
                  </a:lnTo>
                  <a:lnTo>
                    <a:pt x="3919359" y="1822930"/>
                  </a:lnTo>
                  <a:lnTo>
                    <a:pt x="3911781" y="1811020"/>
                  </a:lnTo>
                  <a:close/>
                </a:path>
                <a:path w="8079105" h="3277870">
                  <a:moveTo>
                    <a:pt x="4095862" y="1754820"/>
                  </a:moveTo>
                  <a:lnTo>
                    <a:pt x="4019304" y="1754820"/>
                  </a:lnTo>
                  <a:lnTo>
                    <a:pt x="4026970" y="1755648"/>
                  </a:lnTo>
                  <a:lnTo>
                    <a:pt x="4034754" y="1758384"/>
                  </a:lnTo>
                  <a:lnTo>
                    <a:pt x="4051894" y="1793017"/>
                  </a:lnTo>
                  <a:lnTo>
                    <a:pt x="4049774" y="1802086"/>
                  </a:lnTo>
                  <a:lnTo>
                    <a:pt x="4017740" y="1835366"/>
                  </a:lnTo>
                  <a:lnTo>
                    <a:pt x="3973789" y="1848358"/>
                  </a:lnTo>
                  <a:lnTo>
                    <a:pt x="4069189" y="1848358"/>
                  </a:lnTo>
                  <a:lnTo>
                    <a:pt x="4093929" y="1813619"/>
                  </a:lnTo>
                  <a:lnTo>
                    <a:pt x="4100185" y="1776476"/>
                  </a:lnTo>
                  <a:lnTo>
                    <a:pt x="4098657" y="1764522"/>
                  </a:lnTo>
                  <a:lnTo>
                    <a:pt x="4095862" y="1754820"/>
                  </a:lnTo>
                  <a:close/>
                </a:path>
                <a:path w="8079105" h="3277870">
                  <a:moveTo>
                    <a:pt x="3963597" y="1586738"/>
                  </a:moveTo>
                  <a:lnTo>
                    <a:pt x="3919645" y="1593131"/>
                  </a:lnTo>
                  <a:lnTo>
                    <a:pt x="3883857" y="1607248"/>
                  </a:lnTo>
                  <a:lnTo>
                    <a:pt x="3851805" y="1630759"/>
                  </a:lnTo>
                  <a:lnTo>
                    <a:pt x="3830410" y="1667783"/>
                  </a:lnTo>
                  <a:lnTo>
                    <a:pt x="3827911" y="1686143"/>
                  </a:lnTo>
                  <a:lnTo>
                    <a:pt x="3828358" y="1695354"/>
                  </a:lnTo>
                  <a:lnTo>
                    <a:pt x="3842296" y="1731803"/>
                  </a:lnTo>
                  <a:lnTo>
                    <a:pt x="3874300" y="1756489"/>
                  </a:lnTo>
                  <a:lnTo>
                    <a:pt x="3909201" y="1761910"/>
                  </a:lnTo>
                  <a:lnTo>
                    <a:pt x="3926799" y="1761458"/>
                  </a:lnTo>
                  <a:lnTo>
                    <a:pt x="3948444" y="1760005"/>
                  </a:lnTo>
                  <a:lnTo>
                    <a:pt x="3992876" y="1755737"/>
                  </a:lnTo>
                  <a:lnTo>
                    <a:pt x="4007936" y="1754838"/>
                  </a:lnTo>
                  <a:lnTo>
                    <a:pt x="4095862" y="1754820"/>
                  </a:lnTo>
                  <a:lnTo>
                    <a:pt x="4095296" y="1752854"/>
                  </a:lnTo>
                  <a:lnTo>
                    <a:pt x="4090412" y="1741854"/>
                  </a:lnTo>
                  <a:lnTo>
                    <a:pt x="4060903" y="1712309"/>
                  </a:lnTo>
                  <a:lnTo>
                    <a:pt x="4059135" y="1711579"/>
                  </a:lnTo>
                  <a:lnTo>
                    <a:pt x="3909114" y="1711579"/>
                  </a:lnTo>
                  <a:lnTo>
                    <a:pt x="3899970" y="1711325"/>
                  </a:lnTo>
                  <a:lnTo>
                    <a:pt x="3873669" y="1684643"/>
                  </a:lnTo>
                  <a:lnTo>
                    <a:pt x="3873840" y="1677352"/>
                  </a:lnTo>
                  <a:lnTo>
                    <a:pt x="3906780" y="1641066"/>
                  </a:lnTo>
                  <a:lnTo>
                    <a:pt x="3946245" y="1629060"/>
                  </a:lnTo>
                  <a:lnTo>
                    <a:pt x="4036478" y="1629060"/>
                  </a:lnTo>
                  <a:lnTo>
                    <a:pt x="4032790" y="1623193"/>
                  </a:lnTo>
                  <a:lnTo>
                    <a:pt x="3999244" y="1593399"/>
                  </a:lnTo>
                  <a:lnTo>
                    <a:pt x="3976765" y="1587545"/>
                  </a:lnTo>
                  <a:lnTo>
                    <a:pt x="3963597" y="1586738"/>
                  </a:lnTo>
                  <a:close/>
                </a:path>
                <a:path w="8079105" h="3277870">
                  <a:moveTo>
                    <a:pt x="4017207" y="1704332"/>
                  </a:moveTo>
                  <a:lnTo>
                    <a:pt x="4000109" y="1704879"/>
                  </a:lnTo>
                  <a:lnTo>
                    <a:pt x="3979107" y="1706237"/>
                  </a:lnTo>
                  <a:lnTo>
                    <a:pt x="3924322" y="1710801"/>
                  </a:lnTo>
                  <a:lnTo>
                    <a:pt x="3914872" y="1711386"/>
                  </a:lnTo>
                  <a:lnTo>
                    <a:pt x="3909114" y="1711579"/>
                  </a:lnTo>
                  <a:lnTo>
                    <a:pt x="4059135" y="1711579"/>
                  </a:lnTo>
                  <a:lnTo>
                    <a:pt x="4051449" y="1708404"/>
                  </a:lnTo>
                  <a:lnTo>
                    <a:pt x="4041281" y="1705832"/>
                  </a:lnTo>
                  <a:lnTo>
                    <a:pt x="4030399" y="1704594"/>
                  </a:lnTo>
                  <a:lnTo>
                    <a:pt x="4017207" y="1704332"/>
                  </a:lnTo>
                  <a:close/>
                </a:path>
                <a:path w="8079105" h="3277870">
                  <a:moveTo>
                    <a:pt x="4036478" y="1629060"/>
                  </a:moveTo>
                  <a:lnTo>
                    <a:pt x="3946245" y="1629060"/>
                  </a:lnTo>
                  <a:lnTo>
                    <a:pt x="3957257" y="1629175"/>
                  </a:lnTo>
                  <a:lnTo>
                    <a:pt x="3967280" y="1631315"/>
                  </a:lnTo>
                  <a:lnTo>
                    <a:pt x="3976301" y="1635369"/>
                  </a:lnTo>
                  <a:lnTo>
                    <a:pt x="3984298" y="1641078"/>
                  </a:lnTo>
                  <a:lnTo>
                    <a:pt x="3991247" y="1648477"/>
                  </a:lnTo>
                  <a:lnTo>
                    <a:pt x="3997125" y="1657604"/>
                  </a:lnTo>
                  <a:lnTo>
                    <a:pt x="4040051" y="1634744"/>
                  </a:lnTo>
                  <a:lnTo>
                    <a:pt x="4036478" y="1629060"/>
                  </a:lnTo>
                  <a:close/>
                </a:path>
                <a:path w="8079105" h="3277870">
                  <a:moveTo>
                    <a:pt x="4427298" y="1302551"/>
                  </a:moveTo>
                  <a:lnTo>
                    <a:pt x="4375863" y="1307504"/>
                  </a:lnTo>
                  <a:lnTo>
                    <a:pt x="4325360" y="1326106"/>
                  </a:lnTo>
                  <a:lnTo>
                    <a:pt x="4283172" y="1355165"/>
                  </a:lnTo>
                  <a:lnTo>
                    <a:pt x="4250910" y="1394035"/>
                  </a:lnTo>
                  <a:lnTo>
                    <a:pt x="4231670" y="1440620"/>
                  </a:lnTo>
                  <a:lnTo>
                    <a:pt x="4225905" y="1493776"/>
                  </a:lnTo>
                  <a:lnTo>
                    <a:pt x="4227963" y="1521031"/>
                  </a:lnTo>
                  <a:lnTo>
                    <a:pt x="4241854" y="1576197"/>
                  </a:lnTo>
                  <a:lnTo>
                    <a:pt x="4267111" y="1627139"/>
                  </a:lnTo>
                  <a:lnTo>
                    <a:pt x="4301417" y="1668272"/>
                  </a:lnTo>
                  <a:lnTo>
                    <a:pt x="4343216" y="1697878"/>
                  </a:lnTo>
                  <a:lnTo>
                    <a:pt x="4390825" y="1713865"/>
                  </a:lnTo>
                  <a:lnTo>
                    <a:pt x="4416183" y="1716770"/>
                  </a:lnTo>
                  <a:lnTo>
                    <a:pt x="4441577" y="1716151"/>
                  </a:lnTo>
                  <a:lnTo>
                    <a:pt x="4492425" y="1704340"/>
                  </a:lnTo>
                  <a:lnTo>
                    <a:pt x="4538605" y="1680638"/>
                  </a:lnTo>
                  <a:lnTo>
                    <a:pt x="4551524" y="1670478"/>
                  </a:lnTo>
                  <a:lnTo>
                    <a:pt x="4423099" y="1670478"/>
                  </a:lnTo>
                  <a:lnTo>
                    <a:pt x="4396653" y="1666305"/>
                  </a:lnTo>
                  <a:lnTo>
                    <a:pt x="4347026" y="1640480"/>
                  </a:lnTo>
                  <a:lnTo>
                    <a:pt x="4308164" y="1590915"/>
                  </a:lnTo>
                  <a:lnTo>
                    <a:pt x="4282348" y="1521031"/>
                  </a:lnTo>
                  <a:lnTo>
                    <a:pt x="4277905" y="1486374"/>
                  </a:lnTo>
                  <a:lnTo>
                    <a:pt x="4279660" y="1457386"/>
                  </a:lnTo>
                  <a:lnTo>
                    <a:pt x="4301157" y="1406284"/>
                  </a:lnTo>
                  <a:lnTo>
                    <a:pt x="4340245" y="1370228"/>
                  </a:lnTo>
                  <a:lnTo>
                    <a:pt x="4384485" y="1352488"/>
                  </a:lnTo>
                  <a:lnTo>
                    <a:pt x="4540220" y="1349492"/>
                  </a:lnTo>
                  <a:lnTo>
                    <a:pt x="4522077" y="1334543"/>
                  </a:lnTo>
                  <a:lnTo>
                    <a:pt x="4500537" y="1321466"/>
                  </a:lnTo>
                  <a:lnTo>
                    <a:pt x="4477449" y="1311771"/>
                  </a:lnTo>
                  <a:lnTo>
                    <a:pt x="4452801" y="1305433"/>
                  </a:lnTo>
                  <a:lnTo>
                    <a:pt x="4427298" y="1302551"/>
                  </a:lnTo>
                  <a:close/>
                </a:path>
                <a:path w="8079105" h="3277870">
                  <a:moveTo>
                    <a:pt x="4675329" y="1628463"/>
                  </a:moveTo>
                  <a:lnTo>
                    <a:pt x="4481550" y="1628463"/>
                  </a:lnTo>
                  <a:lnTo>
                    <a:pt x="4495790" y="1628695"/>
                  </a:lnTo>
                  <a:lnTo>
                    <a:pt x="4510125" y="1630142"/>
                  </a:lnTo>
                  <a:lnTo>
                    <a:pt x="4524556" y="1632839"/>
                  </a:lnTo>
                  <a:lnTo>
                    <a:pt x="4514203" y="1641623"/>
                  </a:lnTo>
                  <a:lnTo>
                    <a:pt x="4502982" y="1649301"/>
                  </a:lnTo>
                  <a:lnTo>
                    <a:pt x="4490927" y="1655859"/>
                  </a:lnTo>
                  <a:lnTo>
                    <a:pt x="4478074" y="1661287"/>
                  </a:lnTo>
                  <a:lnTo>
                    <a:pt x="4450235" y="1668817"/>
                  </a:lnTo>
                  <a:lnTo>
                    <a:pt x="4423099" y="1670478"/>
                  </a:lnTo>
                  <a:lnTo>
                    <a:pt x="4551524" y="1670478"/>
                  </a:lnTo>
                  <a:lnTo>
                    <a:pt x="4558451" y="1665031"/>
                  </a:lnTo>
                  <a:lnTo>
                    <a:pt x="4576118" y="1646936"/>
                  </a:lnTo>
                  <a:lnTo>
                    <a:pt x="4674506" y="1646936"/>
                  </a:lnTo>
                  <a:lnTo>
                    <a:pt x="4675329" y="1628463"/>
                  </a:lnTo>
                  <a:close/>
                </a:path>
                <a:path w="8079105" h="3277870">
                  <a:moveTo>
                    <a:pt x="4674506" y="1646936"/>
                  </a:moveTo>
                  <a:lnTo>
                    <a:pt x="4576118" y="1646936"/>
                  </a:lnTo>
                  <a:lnTo>
                    <a:pt x="4601647" y="1654173"/>
                  </a:lnTo>
                  <a:lnTo>
                    <a:pt x="4626426" y="1659302"/>
                  </a:lnTo>
                  <a:lnTo>
                    <a:pt x="4650466" y="1662312"/>
                  </a:lnTo>
                  <a:lnTo>
                    <a:pt x="4673781" y="1663192"/>
                  </a:lnTo>
                  <a:lnTo>
                    <a:pt x="4674506" y="1646936"/>
                  </a:lnTo>
                  <a:close/>
                </a:path>
                <a:path w="8079105" h="3277870">
                  <a:moveTo>
                    <a:pt x="4489186" y="1588012"/>
                  </a:moveTo>
                  <a:lnTo>
                    <a:pt x="4466136" y="1588897"/>
                  </a:lnTo>
                  <a:lnTo>
                    <a:pt x="4467406" y="1629410"/>
                  </a:lnTo>
                  <a:lnTo>
                    <a:pt x="4481550" y="1628463"/>
                  </a:lnTo>
                  <a:lnTo>
                    <a:pt x="4675329" y="1628463"/>
                  </a:lnTo>
                  <a:lnTo>
                    <a:pt x="4675559" y="1623314"/>
                  </a:lnTo>
                  <a:lnTo>
                    <a:pt x="4658342" y="1622476"/>
                  </a:lnTo>
                  <a:lnTo>
                    <a:pt x="4639840" y="1620329"/>
                  </a:lnTo>
                  <a:lnTo>
                    <a:pt x="4620052" y="1616848"/>
                  </a:lnTo>
                  <a:lnTo>
                    <a:pt x="4598978" y="1612011"/>
                  </a:lnTo>
                  <a:lnTo>
                    <a:pt x="4604594" y="1598549"/>
                  </a:lnTo>
                  <a:lnTo>
                    <a:pt x="4550337" y="1598549"/>
                  </a:lnTo>
                  <a:lnTo>
                    <a:pt x="4531287" y="1592861"/>
                  </a:lnTo>
                  <a:lnTo>
                    <a:pt x="4510903" y="1589341"/>
                  </a:lnTo>
                  <a:lnTo>
                    <a:pt x="4489186" y="1588012"/>
                  </a:lnTo>
                  <a:close/>
                </a:path>
                <a:path w="8079105" h="3277870">
                  <a:moveTo>
                    <a:pt x="4540220" y="1349492"/>
                  </a:moveTo>
                  <a:lnTo>
                    <a:pt x="4421493" y="1349492"/>
                  </a:lnTo>
                  <a:lnTo>
                    <a:pt x="4439974" y="1352042"/>
                  </a:lnTo>
                  <a:lnTo>
                    <a:pt x="4457811" y="1357233"/>
                  </a:lnTo>
                  <a:lnTo>
                    <a:pt x="4504871" y="1388237"/>
                  </a:lnTo>
                  <a:lnTo>
                    <a:pt x="4530096" y="1420907"/>
                  </a:lnTo>
                  <a:lnTo>
                    <a:pt x="4549702" y="1462151"/>
                  </a:lnTo>
                  <a:lnTo>
                    <a:pt x="4560874" y="1500751"/>
                  </a:lnTo>
                  <a:lnTo>
                    <a:pt x="4564636" y="1536827"/>
                  </a:lnTo>
                  <a:lnTo>
                    <a:pt x="4561168" y="1568950"/>
                  </a:lnTo>
                  <a:lnTo>
                    <a:pt x="4550337" y="1598549"/>
                  </a:lnTo>
                  <a:lnTo>
                    <a:pt x="4604594" y="1598549"/>
                  </a:lnTo>
                  <a:lnTo>
                    <a:pt x="4607003" y="1592774"/>
                  </a:lnTo>
                  <a:lnTo>
                    <a:pt x="4612789" y="1572990"/>
                  </a:lnTo>
                  <a:lnTo>
                    <a:pt x="4616337" y="1552682"/>
                  </a:lnTo>
                  <a:lnTo>
                    <a:pt x="4617647" y="1531874"/>
                  </a:lnTo>
                  <a:lnTo>
                    <a:pt x="4616762" y="1510486"/>
                  </a:lnTo>
                  <a:lnTo>
                    <a:pt x="4608467" y="1466187"/>
                  </a:lnTo>
                  <a:lnTo>
                    <a:pt x="4589552" y="1416534"/>
                  </a:lnTo>
                  <a:lnTo>
                    <a:pt x="4560112" y="1370433"/>
                  </a:lnTo>
                  <a:lnTo>
                    <a:pt x="4542082" y="1351026"/>
                  </a:lnTo>
                  <a:lnTo>
                    <a:pt x="4540220" y="1349492"/>
                  </a:lnTo>
                  <a:close/>
                </a:path>
                <a:path w="8079105" h="3277870">
                  <a:moveTo>
                    <a:pt x="4648381" y="1212596"/>
                  </a:moveTo>
                  <a:lnTo>
                    <a:pt x="4598724" y="1231011"/>
                  </a:lnTo>
                  <a:lnTo>
                    <a:pt x="4678861" y="1447927"/>
                  </a:lnTo>
                  <a:lnTo>
                    <a:pt x="4702102" y="1500044"/>
                  </a:lnTo>
                  <a:lnTo>
                    <a:pt x="4728010" y="1536827"/>
                  </a:lnTo>
                  <a:lnTo>
                    <a:pt x="4758331" y="1560147"/>
                  </a:lnTo>
                  <a:lnTo>
                    <a:pt x="4795320" y="1571752"/>
                  </a:lnTo>
                  <a:lnTo>
                    <a:pt x="4816223" y="1573109"/>
                  </a:lnTo>
                  <a:lnTo>
                    <a:pt x="4838722" y="1571275"/>
                  </a:lnTo>
                  <a:lnTo>
                    <a:pt x="4888411" y="1558036"/>
                  </a:lnTo>
                  <a:lnTo>
                    <a:pt x="4935560" y="1534715"/>
                  </a:lnTo>
                  <a:lnTo>
                    <a:pt x="4949995" y="1523517"/>
                  </a:lnTo>
                  <a:lnTo>
                    <a:pt x="4822343" y="1523517"/>
                  </a:lnTo>
                  <a:lnTo>
                    <a:pt x="4808655" y="1522349"/>
                  </a:lnTo>
                  <a:lnTo>
                    <a:pt x="4773561" y="1507043"/>
                  </a:lnTo>
                  <a:lnTo>
                    <a:pt x="4746393" y="1471025"/>
                  </a:lnTo>
                  <a:lnTo>
                    <a:pt x="4728391" y="1429385"/>
                  </a:lnTo>
                  <a:lnTo>
                    <a:pt x="4648381" y="1212596"/>
                  </a:lnTo>
                  <a:close/>
                </a:path>
                <a:path w="8079105" h="3277870">
                  <a:moveTo>
                    <a:pt x="4893999" y="1121918"/>
                  </a:moveTo>
                  <a:lnTo>
                    <a:pt x="4844342" y="1140206"/>
                  </a:lnTo>
                  <a:lnTo>
                    <a:pt x="4924428" y="1357233"/>
                  </a:lnTo>
                  <a:lnTo>
                    <a:pt x="4934952" y="1390001"/>
                  </a:lnTo>
                  <a:lnTo>
                    <a:pt x="4940481" y="1418351"/>
                  </a:lnTo>
                  <a:lnTo>
                    <a:pt x="4940961" y="1442059"/>
                  </a:lnTo>
                  <a:lnTo>
                    <a:pt x="4936417" y="1461135"/>
                  </a:lnTo>
                  <a:lnTo>
                    <a:pt x="4912128" y="1491329"/>
                  </a:lnTo>
                  <a:lnTo>
                    <a:pt x="4867456" y="1514856"/>
                  </a:lnTo>
                  <a:lnTo>
                    <a:pt x="4822343" y="1523517"/>
                  </a:lnTo>
                  <a:lnTo>
                    <a:pt x="4949995" y="1523517"/>
                  </a:lnTo>
                  <a:lnTo>
                    <a:pt x="4979706" y="1487868"/>
                  </a:lnTo>
                  <a:lnTo>
                    <a:pt x="4994583" y="1433576"/>
                  </a:lnTo>
                  <a:lnTo>
                    <a:pt x="4993515" y="1413361"/>
                  </a:lnTo>
                  <a:lnTo>
                    <a:pt x="4989757" y="1390824"/>
                  </a:lnTo>
                  <a:lnTo>
                    <a:pt x="4983331" y="1365978"/>
                  </a:lnTo>
                  <a:lnTo>
                    <a:pt x="4974263" y="1338834"/>
                  </a:lnTo>
                  <a:lnTo>
                    <a:pt x="4893999" y="1121918"/>
                  </a:lnTo>
                  <a:close/>
                </a:path>
                <a:path w="8079105" h="3277870">
                  <a:moveTo>
                    <a:pt x="5133267" y="1033526"/>
                  </a:moveTo>
                  <a:lnTo>
                    <a:pt x="5079673" y="1053338"/>
                  </a:lnTo>
                  <a:lnTo>
                    <a:pt x="5074212" y="1482090"/>
                  </a:lnTo>
                  <a:lnTo>
                    <a:pt x="5127044" y="1462659"/>
                  </a:lnTo>
                  <a:lnTo>
                    <a:pt x="5126282" y="1333627"/>
                  </a:lnTo>
                  <a:lnTo>
                    <a:pt x="5250207" y="1287907"/>
                  </a:lnTo>
                  <a:lnTo>
                    <a:pt x="5125647" y="1287907"/>
                  </a:lnTo>
                  <a:lnTo>
                    <a:pt x="5126152" y="1162304"/>
                  </a:lnTo>
                  <a:lnTo>
                    <a:pt x="5125754" y="1142335"/>
                  </a:lnTo>
                  <a:lnTo>
                    <a:pt x="5124567" y="1122441"/>
                  </a:lnTo>
                  <a:lnTo>
                    <a:pt x="5122619" y="1102762"/>
                  </a:lnTo>
                  <a:lnTo>
                    <a:pt x="5119932" y="1083310"/>
                  </a:lnTo>
                  <a:lnTo>
                    <a:pt x="5178945" y="1083310"/>
                  </a:lnTo>
                  <a:lnTo>
                    <a:pt x="5133267" y="1033526"/>
                  </a:lnTo>
                  <a:close/>
                </a:path>
                <a:path w="8079105" h="3277870">
                  <a:moveTo>
                    <a:pt x="5355482" y="1275715"/>
                  </a:moveTo>
                  <a:lnTo>
                    <a:pt x="5283254" y="1275715"/>
                  </a:lnTo>
                  <a:lnTo>
                    <a:pt x="5369106" y="1373251"/>
                  </a:lnTo>
                  <a:lnTo>
                    <a:pt x="5425748" y="1352296"/>
                  </a:lnTo>
                  <a:lnTo>
                    <a:pt x="5355482" y="1275715"/>
                  </a:lnTo>
                  <a:close/>
                </a:path>
                <a:path w="8079105" h="3277870">
                  <a:moveTo>
                    <a:pt x="5377488" y="943356"/>
                  </a:moveTo>
                  <a:lnTo>
                    <a:pt x="5326434" y="962152"/>
                  </a:lnTo>
                  <a:lnTo>
                    <a:pt x="5465245" y="1337691"/>
                  </a:lnTo>
                  <a:lnTo>
                    <a:pt x="5512870" y="1320165"/>
                  </a:lnTo>
                  <a:lnTo>
                    <a:pt x="5403904" y="1025017"/>
                  </a:lnTo>
                  <a:lnTo>
                    <a:pt x="5490122" y="1025017"/>
                  </a:lnTo>
                  <a:lnTo>
                    <a:pt x="5377488" y="943356"/>
                  </a:lnTo>
                  <a:close/>
                </a:path>
                <a:path w="8079105" h="3277870">
                  <a:moveTo>
                    <a:pt x="5178945" y="1083310"/>
                  </a:moveTo>
                  <a:lnTo>
                    <a:pt x="5119932" y="1083310"/>
                  </a:lnTo>
                  <a:lnTo>
                    <a:pt x="5130888" y="1097786"/>
                  </a:lnTo>
                  <a:lnTo>
                    <a:pt x="5143760" y="1113964"/>
                  </a:lnTo>
                  <a:lnTo>
                    <a:pt x="5158562" y="1131833"/>
                  </a:lnTo>
                  <a:lnTo>
                    <a:pt x="5175304" y="1151382"/>
                  </a:lnTo>
                  <a:lnTo>
                    <a:pt x="5252901" y="1240917"/>
                  </a:lnTo>
                  <a:lnTo>
                    <a:pt x="5125647" y="1287907"/>
                  </a:lnTo>
                  <a:lnTo>
                    <a:pt x="5250207" y="1287907"/>
                  </a:lnTo>
                  <a:lnTo>
                    <a:pt x="5283254" y="1275715"/>
                  </a:lnTo>
                  <a:lnTo>
                    <a:pt x="5355482" y="1275715"/>
                  </a:lnTo>
                  <a:lnTo>
                    <a:pt x="5178945" y="1083310"/>
                  </a:lnTo>
                  <a:close/>
                </a:path>
                <a:path w="8079105" h="3277870">
                  <a:moveTo>
                    <a:pt x="5490122" y="1025017"/>
                  </a:moveTo>
                  <a:lnTo>
                    <a:pt x="5403904" y="1025017"/>
                  </a:lnTo>
                  <a:lnTo>
                    <a:pt x="5710101" y="1247267"/>
                  </a:lnTo>
                  <a:lnTo>
                    <a:pt x="5761155" y="1228471"/>
                  </a:lnTo>
                  <a:lnTo>
                    <a:pt x="5737832" y="1165352"/>
                  </a:lnTo>
                  <a:lnTo>
                    <a:pt x="5683685" y="1165352"/>
                  </a:lnTo>
                  <a:lnTo>
                    <a:pt x="5490122" y="1025017"/>
                  </a:lnTo>
                  <a:close/>
                </a:path>
                <a:path w="8079105" h="3277870">
                  <a:moveTo>
                    <a:pt x="5622344" y="852805"/>
                  </a:moveTo>
                  <a:lnTo>
                    <a:pt x="5574719" y="870458"/>
                  </a:lnTo>
                  <a:lnTo>
                    <a:pt x="5683685" y="1165352"/>
                  </a:lnTo>
                  <a:lnTo>
                    <a:pt x="5737832" y="1165352"/>
                  </a:lnTo>
                  <a:lnTo>
                    <a:pt x="5622344" y="852805"/>
                  </a:lnTo>
                  <a:close/>
                </a:path>
                <a:path w="8079105" h="3277870">
                  <a:moveTo>
                    <a:pt x="5874254" y="831088"/>
                  </a:moveTo>
                  <a:lnTo>
                    <a:pt x="5817797" y="831088"/>
                  </a:lnTo>
                  <a:lnTo>
                    <a:pt x="5940098" y="1162304"/>
                  </a:lnTo>
                  <a:lnTo>
                    <a:pt x="5989755" y="1143889"/>
                  </a:lnTo>
                  <a:lnTo>
                    <a:pt x="5874254" y="831088"/>
                  </a:lnTo>
                  <a:close/>
                </a:path>
                <a:path w="8079105" h="3277870">
                  <a:moveTo>
                    <a:pt x="5975277" y="722503"/>
                  </a:moveTo>
                  <a:lnTo>
                    <a:pt x="5677716" y="832485"/>
                  </a:lnTo>
                  <a:lnTo>
                    <a:pt x="5693972" y="876808"/>
                  </a:lnTo>
                  <a:lnTo>
                    <a:pt x="5817797" y="831088"/>
                  </a:lnTo>
                  <a:lnTo>
                    <a:pt x="5874254" y="831088"/>
                  </a:lnTo>
                  <a:lnTo>
                    <a:pt x="5867454" y="812673"/>
                  </a:lnTo>
                  <a:lnTo>
                    <a:pt x="5991660" y="766826"/>
                  </a:lnTo>
                  <a:lnTo>
                    <a:pt x="5975277" y="722503"/>
                  </a:lnTo>
                  <a:close/>
                </a:path>
                <a:path w="8079105" h="3277870">
                  <a:moveTo>
                    <a:pt x="6084243" y="682244"/>
                  </a:moveTo>
                  <a:lnTo>
                    <a:pt x="6034459" y="700659"/>
                  </a:lnTo>
                  <a:lnTo>
                    <a:pt x="6173270" y="1076198"/>
                  </a:lnTo>
                  <a:lnTo>
                    <a:pt x="6222927" y="1057783"/>
                  </a:lnTo>
                  <a:lnTo>
                    <a:pt x="6084243" y="682244"/>
                  </a:lnTo>
                  <a:close/>
                </a:path>
                <a:path w="8079105" h="3277870">
                  <a:moveTo>
                    <a:pt x="6340297" y="658876"/>
                  </a:moveTo>
                  <a:lnTo>
                    <a:pt x="6283760" y="658876"/>
                  </a:lnTo>
                  <a:lnTo>
                    <a:pt x="6406188" y="990092"/>
                  </a:lnTo>
                  <a:lnTo>
                    <a:pt x="6455845" y="971804"/>
                  </a:lnTo>
                  <a:lnTo>
                    <a:pt x="6340297" y="658876"/>
                  </a:lnTo>
                  <a:close/>
                </a:path>
                <a:path w="8079105" h="3277870">
                  <a:moveTo>
                    <a:pt x="6441367" y="550291"/>
                  </a:moveTo>
                  <a:lnTo>
                    <a:pt x="6143679" y="660273"/>
                  </a:lnTo>
                  <a:lnTo>
                    <a:pt x="6160062" y="704596"/>
                  </a:lnTo>
                  <a:lnTo>
                    <a:pt x="6283760" y="658876"/>
                  </a:lnTo>
                  <a:lnTo>
                    <a:pt x="6340297" y="658876"/>
                  </a:lnTo>
                  <a:lnTo>
                    <a:pt x="6333544" y="640588"/>
                  </a:lnTo>
                  <a:lnTo>
                    <a:pt x="6457750" y="594614"/>
                  </a:lnTo>
                  <a:lnTo>
                    <a:pt x="6441367" y="550291"/>
                  </a:lnTo>
                  <a:close/>
                </a:path>
                <a:path w="8079105" h="3277870">
                  <a:moveTo>
                    <a:pt x="6648631" y="473710"/>
                  </a:moveTo>
                  <a:lnTo>
                    <a:pt x="6595037" y="493522"/>
                  </a:lnTo>
                  <a:lnTo>
                    <a:pt x="6589576" y="922401"/>
                  </a:lnTo>
                  <a:lnTo>
                    <a:pt x="6642408" y="902843"/>
                  </a:lnTo>
                  <a:lnTo>
                    <a:pt x="6641646" y="773938"/>
                  </a:lnTo>
                  <a:lnTo>
                    <a:pt x="6765643" y="728091"/>
                  </a:lnTo>
                  <a:lnTo>
                    <a:pt x="6641011" y="728091"/>
                  </a:lnTo>
                  <a:lnTo>
                    <a:pt x="6641519" y="602742"/>
                  </a:lnTo>
                  <a:lnTo>
                    <a:pt x="6641118" y="582644"/>
                  </a:lnTo>
                  <a:lnTo>
                    <a:pt x="6639931" y="562737"/>
                  </a:lnTo>
                  <a:lnTo>
                    <a:pt x="6637983" y="543020"/>
                  </a:lnTo>
                  <a:lnTo>
                    <a:pt x="6635296" y="523494"/>
                  </a:lnTo>
                  <a:lnTo>
                    <a:pt x="6694291" y="523494"/>
                  </a:lnTo>
                  <a:lnTo>
                    <a:pt x="6648631" y="473710"/>
                  </a:lnTo>
                  <a:close/>
                </a:path>
                <a:path w="8079105" h="3277870">
                  <a:moveTo>
                    <a:pt x="6870758" y="715899"/>
                  </a:moveTo>
                  <a:lnTo>
                    <a:pt x="6798618" y="715899"/>
                  </a:lnTo>
                  <a:lnTo>
                    <a:pt x="6884470" y="813435"/>
                  </a:lnTo>
                  <a:lnTo>
                    <a:pt x="6941112" y="792607"/>
                  </a:lnTo>
                  <a:lnTo>
                    <a:pt x="6870758" y="715899"/>
                  </a:lnTo>
                  <a:close/>
                </a:path>
                <a:path w="8079105" h="3277870">
                  <a:moveTo>
                    <a:pt x="7010774" y="411226"/>
                  </a:moveTo>
                  <a:lnTo>
                    <a:pt x="6954320" y="411226"/>
                  </a:lnTo>
                  <a:lnTo>
                    <a:pt x="7076621" y="742442"/>
                  </a:lnTo>
                  <a:lnTo>
                    <a:pt x="7126278" y="724154"/>
                  </a:lnTo>
                  <a:lnTo>
                    <a:pt x="7010774" y="411226"/>
                  </a:lnTo>
                  <a:close/>
                </a:path>
                <a:path w="8079105" h="3277870">
                  <a:moveTo>
                    <a:pt x="6694291" y="523494"/>
                  </a:moveTo>
                  <a:lnTo>
                    <a:pt x="6635296" y="523494"/>
                  </a:lnTo>
                  <a:lnTo>
                    <a:pt x="6646252" y="537970"/>
                  </a:lnTo>
                  <a:lnTo>
                    <a:pt x="6659124" y="554148"/>
                  </a:lnTo>
                  <a:lnTo>
                    <a:pt x="6673926" y="572017"/>
                  </a:lnTo>
                  <a:lnTo>
                    <a:pt x="6690668" y="591566"/>
                  </a:lnTo>
                  <a:lnTo>
                    <a:pt x="6768265" y="681101"/>
                  </a:lnTo>
                  <a:lnTo>
                    <a:pt x="6641011" y="728091"/>
                  </a:lnTo>
                  <a:lnTo>
                    <a:pt x="6765643" y="728091"/>
                  </a:lnTo>
                  <a:lnTo>
                    <a:pt x="6798618" y="715899"/>
                  </a:lnTo>
                  <a:lnTo>
                    <a:pt x="6870758" y="715899"/>
                  </a:lnTo>
                  <a:lnTo>
                    <a:pt x="6694291" y="523494"/>
                  </a:lnTo>
                  <a:close/>
                </a:path>
                <a:path w="8079105" h="3277870">
                  <a:moveTo>
                    <a:pt x="7111800" y="302641"/>
                  </a:moveTo>
                  <a:lnTo>
                    <a:pt x="6814112" y="412623"/>
                  </a:lnTo>
                  <a:lnTo>
                    <a:pt x="6830495" y="456946"/>
                  </a:lnTo>
                  <a:lnTo>
                    <a:pt x="6954320" y="411226"/>
                  </a:lnTo>
                  <a:lnTo>
                    <a:pt x="7010774" y="411226"/>
                  </a:lnTo>
                  <a:lnTo>
                    <a:pt x="7003977" y="392811"/>
                  </a:lnTo>
                  <a:lnTo>
                    <a:pt x="7128183" y="346964"/>
                  </a:lnTo>
                  <a:lnTo>
                    <a:pt x="7111800" y="302641"/>
                  </a:lnTo>
                  <a:close/>
                </a:path>
                <a:path w="8079105" h="3277870">
                  <a:moveTo>
                    <a:pt x="7220766" y="262382"/>
                  </a:moveTo>
                  <a:lnTo>
                    <a:pt x="7170982" y="280797"/>
                  </a:lnTo>
                  <a:lnTo>
                    <a:pt x="7309793" y="656336"/>
                  </a:lnTo>
                  <a:lnTo>
                    <a:pt x="7359450" y="638048"/>
                  </a:lnTo>
                  <a:lnTo>
                    <a:pt x="7220766" y="262382"/>
                  </a:lnTo>
                  <a:close/>
                </a:path>
                <a:path w="8079105" h="3277870">
                  <a:moveTo>
                    <a:pt x="7324017" y="224282"/>
                  </a:moveTo>
                  <a:lnTo>
                    <a:pt x="7270169" y="244094"/>
                  </a:lnTo>
                  <a:lnTo>
                    <a:pt x="7554522" y="565912"/>
                  </a:lnTo>
                  <a:lnTo>
                    <a:pt x="7605449" y="547116"/>
                  </a:lnTo>
                  <a:lnTo>
                    <a:pt x="7606070" y="515239"/>
                  </a:lnTo>
                  <a:lnTo>
                    <a:pt x="7564809" y="515239"/>
                  </a:lnTo>
                  <a:lnTo>
                    <a:pt x="7555234" y="502211"/>
                  </a:lnTo>
                  <a:lnTo>
                    <a:pt x="7544981" y="488838"/>
                  </a:lnTo>
                  <a:lnTo>
                    <a:pt x="7534037" y="475108"/>
                  </a:lnTo>
                  <a:lnTo>
                    <a:pt x="7522391" y="461010"/>
                  </a:lnTo>
                  <a:lnTo>
                    <a:pt x="7324017" y="224282"/>
                  </a:lnTo>
                  <a:close/>
                </a:path>
                <a:path w="8079105" h="3277870">
                  <a:moveTo>
                    <a:pt x="7613831" y="117221"/>
                  </a:moveTo>
                  <a:lnTo>
                    <a:pt x="7563031" y="136017"/>
                  </a:lnTo>
                  <a:lnTo>
                    <a:pt x="7562396" y="446278"/>
                  </a:lnTo>
                  <a:lnTo>
                    <a:pt x="7562469" y="463732"/>
                  </a:lnTo>
                  <a:lnTo>
                    <a:pt x="7562888" y="481044"/>
                  </a:lnTo>
                  <a:lnTo>
                    <a:pt x="7563664" y="498213"/>
                  </a:lnTo>
                  <a:lnTo>
                    <a:pt x="7564809" y="515239"/>
                  </a:lnTo>
                  <a:lnTo>
                    <a:pt x="7606070" y="515239"/>
                  </a:lnTo>
                  <a:lnTo>
                    <a:pt x="7613831" y="117221"/>
                  </a:lnTo>
                  <a:close/>
                </a:path>
                <a:path w="8079105" h="3277870">
                  <a:moveTo>
                    <a:pt x="7931204" y="0"/>
                  </a:moveTo>
                  <a:lnTo>
                    <a:pt x="7659678" y="100330"/>
                  </a:lnTo>
                  <a:lnTo>
                    <a:pt x="7798362" y="475869"/>
                  </a:lnTo>
                  <a:lnTo>
                    <a:pt x="7968255" y="413131"/>
                  </a:lnTo>
                  <a:lnTo>
                    <a:pt x="7831763" y="413131"/>
                  </a:lnTo>
                  <a:lnTo>
                    <a:pt x="7784519" y="285369"/>
                  </a:lnTo>
                  <a:lnTo>
                    <a:pt x="7903885" y="241300"/>
                  </a:lnTo>
                  <a:lnTo>
                    <a:pt x="7768263" y="241300"/>
                  </a:lnTo>
                  <a:lnTo>
                    <a:pt x="7725718" y="126238"/>
                  </a:lnTo>
                  <a:lnTo>
                    <a:pt x="7947587" y="44323"/>
                  </a:lnTo>
                  <a:lnTo>
                    <a:pt x="7931204" y="0"/>
                  </a:lnTo>
                  <a:close/>
                </a:path>
                <a:path w="8079105" h="3277870">
                  <a:moveTo>
                    <a:pt x="8062268" y="328041"/>
                  </a:moveTo>
                  <a:lnTo>
                    <a:pt x="7831763" y="413131"/>
                  </a:lnTo>
                  <a:lnTo>
                    <a:pt x="7968255" y="413131"/>
                  </a:lnTo>
                  <a:lnTo>
                    <a:pt x="8078651" y="372364"/>
                  </a:lnTo>
                  <a:lnTo>
                    <a:pt x="8062268" y="328041"/>
                  </a:lnTo>
                  <a:close/>
                </a:path>
                <a:path w="8079105" h="3277870">
                  <a:moveTo>
                    <a:pt x="7976035" y="164592"/>
                  </a:moveTo>
                  <a:lnTo>
                    <a:pt x="7768263" y="241300"/>
                  </a:lnTo>
                  <a:lnTo>
                    <a:pt x="7903885" y="241300"/>
                  </a:lnTo>
                  <a:lnTo>
                    <a:pt x="7992291" y="208661"/>
                  </a:lnTo>
                  <a:lnTo>
                    <a:pt x="7976035" y="1645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862578" y="4558480"/>
            <a:ext cx="256286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https://tinyurl.com/SubstituteBlendedLearning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722486" y="4767281"/>
            <a:ext cx="2597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b="1" spc="-25" dirty="0">
                <a:solidFill>
                  <a:srgbClr val="595959"/>
                </a:solidFill>
                <a:latin typeface="Arial"/>
                <a:cs typeface="Arial"/>
              </a:rPr>
              <a:t>8</a:t>
            </a:fld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2387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D301C1-59D5-D445-B3FF-0A100EFA4E72}"/>
              </a:ext>
            </a:extLst>
          </p:cNvPr>
          <p:cNvSpPr/>
          <p:nvPr/>
        </p:nvSpPr>
        <p:spPr>
          <a:xfrm>
            <a:off x="2249026" y="3198493"/>
            <a:ext cx="4959632" cy="13754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1B6DF5-F5BC-7A4A-A2D4-7B65F5AB8A6A}"/>
              </a:ext>
            </a:extLst>
          </p:cNvPr>
          <p:cNvSpPr/>
          <p:nvPr/>
        </p:nvSpPr>
        <p:spPr>
          <a:xfrm>
            <a:off x="2252719" y="1448073"/>
            <a:ext cx="4960881" cy="1485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" name="Google Shape;89;p2">
            <a:extLst>
              <a:ext uri="{FF2B5EF4-FFF2-40B4-BE49-F238E27FC236}">
                <a16:creationId xmlns:a16="http://schemas.microsoft.com/office/drawing/2014/main" id="{CE340FD3-44AD-D349-9224-EEA3FC8B074D}"/>
              </a:ext>
            </a:extLst>
          </p:cNvPr>
          <p:cNvSpPr txBox="1"/>
          <p:nvPr/>
        </p:nvSpPr>
        <p:spPr>
          <a:xfrm>
            <a:off x="333831" y="457631"/>
            <a:ext cx="256177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1800" b="1" dirty="0">
                <a:solidFill>
                  <a:srgbClr val="002060"/>
                </a:solidFill>
              </a:rPr>
              <a:t>PTS vs PTG</a:t>
            </a:r>
          </a:p>
        </p:txBody>
      </p:sp>
      <p:sp>
        <p:nvSpPr>
          <p:cNvPr id="3" name="Google Shape;89;p2">
            <a:extLst>
              <a:ext uri="{FF2B5EF4-FFF2-40B4-BE49-F238E27FC236}">
                <a16:creationId xmlns:a16="http://schemas.microsoft.com/office/drawing/2014/main" id="{E3B13478-0593-4677-808F-E54E593D1919}"/>
              </a:ext>
            </a:extLst>
          </p:cNvPr>
          <p:cNvSpPr txBox="1"/>
          <p:nvPr/>
        </p:nvSpPr>
        <p:spPr>
          <a:xfrm>
            <a:off x="2510972" y="1555221"/>
            <a:ext cx="470262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</a:rPr>
              <a:t>Physical in-person- real time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</a:rPr>
              <a:t>Virtual (teleconferencing)- real time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</a:rPr>
              <a:t>Replace (in-person/virtual) – real time, outside original schedule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4" name="Google Shape;89;p2">
            <a:extLst>
              <a:ext uri="{FF2B5EF4-FFF2-40B4-BE49-F238E27FC236}">
                <a16:creationId xmlns:a16="http://schemas.microsoft.com/office/drawing/2014/main" id="{9A858A14-7813-4000-9376-921D487D7D01}"/>
              </a:ext>
            </a:extLst>
          </p:cNvPr>
          <p:cNvSpPr txBox="1"/>
          <p:nvPr/>
        </p:nvSpPr>
        <p:spPr>
          <a:xfrm>
            <a:off x="2578540" y="3523990"/>
            <a:ext cx="443849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</a:rPr>
              <a:t>Real time face-to-face (physical in-person / virtual via teleconferencing)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70C0"/>
                </a:solidFill>
              </a:rPr>
              <a:t>Self-paced</a:t>
            </a:r>
            <a:r>
              <a:rPr lang="en-US" sz="1600" dirty="0">
                <a:solidFill>
                  <a:schemeClr val="tx1"/>
                </a:solidFill>
              </a:rPr>
              <a:t>, anytime, anywhere</a:t>
            </a:r>
            <a:endParaRPr sz="1600" dirty="0">
              <a:solidFill>
                <a:schemeClr val="tx1"/>
              </a:solidFill>
            </a:endParaRPr>
          </a:p>
        </p:txBody>
      </p:sp>
      <p:cxnSp>
        <p:nvCxnSpPr>
          <p:cNvPr id="5" name="Google Shape;91;p2">
            <a:extLst>
              <a:ext uri="{FF2B5EF4-FFF2-40B4-BE49-F238E27FC236}">
                <a16:creationId xmlns:a16="http://schemas.microsoft.com/office/drawing/2014/main" id="{9BDF3AAF-F96F-A944-B6F1-4A60412BF7F8}"/>
              </a:ext>
            </a:extLst>
          </p:cNvPr>
          <p:cNvCxnSpPr/>
          <p:nvPr/>
        </p:nvCxnSpPr>
        <p:spPr>
          <a:xfrm>
            <a:off x="384630" y="857700"/>
            <a:ext cx="8425541" cy="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2846649-4941-574B-B25F-959C402A694D}"/>
              </a:ext>
            </a:extLst>
          </p:cNvPr>
          <p:cNvSpPr/>
          <p:nvPr/>
        </p:nvSpPr>
        <p:spPr>
          <a:xfrm>
            <a:off x="384630" y="1654628"/>
            <a:ext cx="2017487" cy="5813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SOKONGAN / SUPPORTIVE</a:t>
            </a:r>
            <a:endParaRPr lang="ms-MY" sz="20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17BB2A-F28C-D441-9208-4704A9E81CBA}"/>
              </a:ext>
            </a:extLst>
          </p:cNvPr>
          <p:cNvSpPr/>
          <p:nvPr/>
        </p:nvSpPr>
        <p:spPr>
          <a:xfrm>
            <a:off x="378998" y="3479921"/>
            <a:ext cx="2017487" cy="5813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GANTIAN / SUBSTITUTE</a:t>
            </a:r>
            <a:endParaRPr lang="ms-MY" sz="20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A71385-AE90-8C4E-88FA-F850CC4B0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658" y="2125198"/>
            <a:ext cx="1107651" cy="11076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0A2D50-0BCE-F242-97FC-C6713C305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116" y="3167616"/>
            <a:ext cx="1342946" cy="1342946"/>
          </a:xfrm>
          <a:prstGeom prst="rect">
            <a:avLst/>
          </a:prstGeom>
        </p:spPr>
      </p:pic>
      <p:pic>
        <p:nvPicPr>
          <p:cNvPr id="1026" name="Picture 2" descr="Image result for teaching  icon">
            <a:extLst>
              <a:ext uri="{FF2B5EF4-FFF2-40B4-BE49-F238E27FC236}">
                <a16:creationId xmlns:a16="http://schemas.microsoft.com/office/drawing/2014/main" id="{B234B0CA-4665-4E49-AE95-D286D58E9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805" y="1214249"/>
            <a:ext cx="914565" cy="91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614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</TotalTime>
  <Words>2648</Words>
  <Application>Microsoft Office PowerPoint</Application>
  <PresentationFormat>On-screen Show (16:9)</PresentationFormat>
  <Paragraphs>561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Symbol</vt:lpstr>
      <vt:lpstr>Times New Roman</vt:lpstr>
      <vt:lpstr>Wingdings</vt:lpstr>
      <vt:lpstr>Office Theme</vt:lpstr>
      <vt:lpstr>Pelaksanaan Pembelajaran Teradun Gantian (PTG) Sesi Perkongsian Amalan di UMP</vt:lpstr>
      <vt:lpstr>LATARBELAKANG</vt:lpstr>
      <vt:lpstr>JUSTIFIKASI</vt:lpstr>
      <vt:lpstr>PEMBELAJARAN TERADUN GANTIAN @UMP</vt:lpstr>
      <vt:lpstr>PUNCA KUASA</vt:lpstr>
      <vt:lpstr>PowerPoint Presentation</vt:lpstr>
      <vt:lpstr>BLENDED LEARNING (SUBSTITUTE vs SUPPORTIVE)</vt:lpstr>
      <vt:lpstr>BLENDED LEARNING (SUBSTITUTE vs SUPPORTIVE)</vt:lpstr>
      <vt:lpstr>PowerPoint Presentation</vt:lpstr>
      <vt:lpstr>PowerPoint Presentation</vt:lpstr>
      <vt:lpstr>FORMULA 40 : 40 : 20</vt:lpstr>
      <vt:lpstr>PowerPoint Presentation</vt:lpstr>
      <vt:lpstr>PowerPoint Presentation</vt:lpstr>
      <vt:lpstr>30% SBL hour  Week? </vt:lpstr>
      <vt:lpstr>PowerPoint Presentation</vt:lpstr>
      <vt:lpstr>PowerPoint Presentation</vt:lpstr>
      <vt:lpstr>IMPLEMENTATION OF SUBSTITUTE BLENDED LEARNING (SBL)</vt:lpstr>
      <vt:lpstr>UMP’s SBL IMPLEMENTATION- 30% SBL</vt:lpstr>
      <vt:lpstr>Implementation of 30% Online Learning and 70% Physical in Hybrid Learning</vt:lpstr>
      <vt:lpstr> Implementation of 50% SBL in Online Remote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PENERAPAN PTG PADA RANCANGAN PENGAJARAN</vt:lpstr>
      <vt:lpstr>PowerPoint Presentation</vt:lpstr>
      <vt:lpstr>REKABENTUK PTG DALAM KALAM</vt:lpstr>
      <vt:lpstr>REKABENTUK PTG DALAM KALAM</vt:lpstr>
      <vt:lpstr>PowerPoint Presentation</vt:lpstr>
      <vt:lpstr>SBL Declaration through KALAM</vt:lpstr>
      <vt:lpstr>SBL Declaration for Learning Material (LM)</vt:lpstr>
      <vt:lpstr>PowerPoint Presentation</vt:lpstr>
      <vt:lpstr>PowerPoint Presentation</vt:lpstr>
      <vt:lpstr>PowerPoint Presentation</vt:lpstr>
      <vt:lpstr>PowerPoint Presentation</vt:lpstr>
      <vt:lpstr>SBL Declaration for Learning Activity (LA)</vt:lpstr>
      <vt:lpstr>PowerPoint Presentation</vt:lpstr>
      <vt:lpstr>PowerPoint Presentation</vt:lpstr>
      <vt:lpstr>SBL Declaration for Learning Assessment (LS)</vt:lpstr>
      <vt:lpstr>PowerPoint Presentation</vt:lpstr>
      <vt:lpstr>SBL Declaration Method in KALAM</vt:lpstr>
      <vt:lpstr>SBL Calculation in KALAM</vt:lpstr>
      <vt:lpstr>SBL Reporting in KALAM</vt:lpstr>
      <vt:lpstr>Example of reporting &amp; calculation SBL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Awanis Romli</dc:creator>
  <cp:lastModifiedBy>AWANIS BINTI ROMLI.</cp:lastModifiedBy>
  <cp:revision>13</cp:revision>
  <dcterms:created xsi:type="dcterms:W3CDTF">2022-10-12T02:06:37Z</dcterms:created>
  <dcterms:modified xsi:type="dcterms:W3CDTF">2022-11-29T01:54:24Z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2022-10-12T00:00:00Z</vt:filetime>
  </property>
</Properties>
</file>